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EB53DF-B990-457C-AFED-7AC69B86D84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621A1A-4B16-4B25-B804-80D7294DF4A3}">
      <dgm:prSet/>
      <dgm:spPr/>
      <dgm:t>
        <a:bodyPr/>
        <a:lstStyle/>
        <a:p>
          <a:pPr>
            <a:defRPr cap="all"/>
          </a:pPr>
          <a:r>
            <a:rPr lang="en-US"/>
            <a:t>CW Metrics created as soon as ELB created</a:t>
          </a:r>
        </a:p>
      </dgm:t>
    </dgm:pt>
    <dgm:pt modelId="{977058BB-DB33-4C25-9827-DD376D665DD5}" type="parTrans" cxnId="{AF81D514-04E8-4FA1-B27E-BCE4CB5A606C}">
      <dgm:prSet/>
      <dgm:spPr/>
      <dgm:t>
        <a:bodyPr/>
        <a:lstStyle/>
        <a:p>
          <a:endParaRPr lang="en-US"/>
        </a:p>
      </dgm:t>
    </dgm:pt>
    <dgm:pt modelId="{3ABAC8E8-64ED-428C-925C-469E7D12AB8A}" type="sibTrans" cxnId="{AF81D514-04E8-4FA1-B27E-BCE4CB5A606C}">
      <dgm:prSet/>
      <dgm:spPr/>
      <dgm:t>
        <a:bodyPr/>
        <a:lstStyle/>
        <a:p>
          <a:endParaRPr lang="en-US"/>
        </a:p>
      </dgm:t>
    </dgm:pt>
    <dgm:pt modelId="{75CC23A2-7F8E-44B9-8E43-1C918E3ADAF2}">
      <dgm:prSet/>
      <dgm:spPr/>
      <dgm:t>
        <a:bodyPr/>
        <a:lstStyle/>
        <a:p>
          <a:pPr>
            <a:defRPr cap="all"/>
          </a:pPr>
          <a:r>
            <a:rPr lang="en-US"/>
            <a:t>Access logs – detailed info on requests sent to your ELB – client Ips, latencies, request paths, and server responses</a:t>
          </a:r>
        </a:p>
      </dgm:t>
    </dgm:pt>
    <dgm:pt modelId="{85D99CE7-3AD3-449D-BE69-B6519F21DC69}" type="parTrans" cxnId="{39FC6F2E-D61A-412B-A1DC-24C5A028EFB1}">
      <dgm:prSet/>
      <dgm:spPr/>
      <dgm:t>
        <a:bodyPr/>
        <a:lstStyle/>
        <a:p>
          <a:endParaRPr lang="en-US"/>
        </a:p>
      </dgm:t>
    </dgm:pt>
    <dgm:pt modelId="{502779EE-6E3F-45D5-BF54-239AF0F0ED03}" type="sibTrans" cxnId="{39FC6F2E-D61A-412B-A1DC-24C5A028EFB1}">
      <dgm:prSet/>
      <dgm:spPr/>
      <dgm:t>
        <a:bodyPr/>
        <a:lstStyle/>
        <a:p>
          <a:endParaRPr lang="en-US"/>
        </a:p>
      </dgm:t>
    </dgm:pt>
    <dgm:pt modelId="{ED17966B-004A-45A8-9372-00975FAFF2F0}">
      <dgm:prSet/>
      <dgm:spPr/>
      <dgm:t>
        <a:bodyPr/>
        <a:lstStyle/>
        <a:p>
          <a:pPr>
            <a:defRPr cap="all"/>
          </a:pPr>
          <a:r>
            <a:rPr lang="en-US"/>
            <a:t>Access logs – stored in S3 bucket, compressed, can be queried using Athena or 3</a:t>
          </a:r>
          <a:r>
            <a:rPr lang="en-US" baseline="30000"/>
            <a:t>rd</a:t>
          </a:r>
          <a:r>
            <a:rPr lang="en-US"/>
            <a:t> party tool like sumologic</a:t>
          </a:r>
        </a:p>
      </dgm:t>
    </dgm:pt>
    <dgm:pt modelId="{88581ABC-25A9-48A3-A4DC-306177E4E967}" type="parTrans" cxnId="{9EED547E-758A-4E8F-9D6F-1345C86A418E}">
      <dgm:prSet/>
      <dgm:spPr/>
      <dgm:t>
        <a:bodyPr/>
        <a:lstStyle/>
        <a:p>
          <a:endParaRPr lang="en-US"/>
        </a:p>
      </dgm:t>
    </dgm:pt>
    <dgm:pt modelId="{D6641F79-1D34-4E1E-8522-57015B35C22C}" type="sibTrans" cxnId="{9EED547E-758A-4E8F-9D6F-1345C86A418E}">
      <dgm:prSet/>
      <dgm:spPr/>
      <dgm:t>
        <a:bodyPr/>
        <a:lstStyle/>
        <a:p>
          <a:endParaRPr lang="en-US"/>
        </a:p>
      </dgm:t>
    </dgm:pt>
    <dgm:pt modelId="{2595E957-1A7D-4ED4-9AE0-83A4E1FE7810}">
      <dgm:prSet/>
      <dgm:spPr/>
      <dgm:t>
        <a:bodyPr/>
        <a:lstStyle/>
        <a:p>
          <a:pPr>
            <a:defRPr cap="all"/>
          </a:pPr>
          <a:r>
            <a:rPr lang="en-US"/>
            <a:t>Access logs – useful to analyze terminated EC2s hitting ALBs</a:t>
          </a:r>
        </a:p>
      </dgm:t>
    </dgm:pt>
    <dgm:pt modelId="{23A208C2-871C-4B88-AE67-5593520779B1}" type="parTrans" cxnId="{F3C041CB-AE5A-43CF-900C-288806FC071D}">
      <dgm:prSet/>
      <dgm:spPr/>
      <dgm:t>
        <a:bodyPr/>
        <a:lstStyle/>
        <a:p>
          <a:endParaRPr lang="en-US"/>
        </a:p>
      </dgm:t>
    </dgm:pt>
    <dgm:pt modelId="{08D6CD4C-B017-44CD-85CE-818C953DD65C}" type="sibTrans" cxnId="{F3C041CB-AE5A-43CF-900C-288806FC071D}">
      <dgm:prSet/>
      <dgm:spPr/>
      <dgm:t>
        <a:bodyPr/>
        <a:lstStyle/>
        <a:p>
          <a:endParaRPr lang="en-US"/>
        </a:p>
      </dgm:t>
    </dgm:pt>
    <dgm:pt modelId="{693F7FD8-BCA1-47ED-B9BD-449A59A8A73C}">
      <dgm:prSet/>
      <dgm:spPr/>
      <dgm:t>
        <a:bodyPr/>
        <a:lstStyle/>
        <a:p>
          <a:pPr>
            <a:defRPr cap="all"/>
          </a:pPr>
          <a:r>
            <a:rPr lang="en-US"/>
            <a:t>Request tracing – only available in ALB </a:t>
          </a:r>
          <a:r>
            <a:rPr lang="en-US" b="1"/>
            <a:t>X-Amzn-Trace-Id</a:t>
          </a:r>
          <a:endParaRPr lang="en-US"/>
        </a:p>
      </dgm:t>
    </dgm:pt>
    <dgm:pt modelId="{9205D245-14EF-4520-BAA9-1C478A94C20A}" type="parTrans" cxnId="{296641E5-A774-4EC5-BD95-C3D3E70D3378}">
      <dgm:prSet/>
      <dgm:spPr/>
      <dgm:t>
        <a:bodyPr/>
        <a:lstStyle/>
        <a:p>
          <a:endParaRPr lang="en-US"/>
        </a:p>
      </dgm:t>
    </dgm:pt>
    <dgm:pt modelId="{DDC57B6C-E92E-41AC-8440-25F7857B6EBC}" type="sibTrans" cxnId="{296641E5-A774-4EC5-BD95-C3D3E70D3378}">
      <dgm:prSet/>
      <dgm:spPr/>
      <dgm:t>
        <a:bodyPr/>
        <a:lstStyle/>
        <a:p>
          <a:endParaRPr lang="en-US"/>
        </a:p>
      </dgm:t>
    </dgm:pt>
    <dgm:pt modelId="{3CC6A6EA-17FF-4D8C-A674-E086C91F385D}">
      <dgm:prSet/>
      <dgm:spPr/>
      <dgm:t>
        <a:bodyPr/>
        <a:lstStyle/>
        <a:p>
          <a:pPr>
            <a:defRPr cap="all"/>
          </a:pPr>
          <a:r>
            <a:rPr lang="en-US"/>
            <a:t>Cloudtrail – capture calls made to ELB API, can be stored on S3 as log files, source of IP, when call was made</a:t>
          </a:r>
        </a:p>
      </dgm:t>
    </dgm:pt>
    <dgm:pt modelId="{07D6834B-9BEB-4DD1-8389-6D0D8CAB989D}" type="parTrans" cxnId="{40EF2473-8355-48E5-9413-FBFA3340A6EB}">
      <dgm:prSet/>
      <dgm:spPr/>
      <dgm:t>
        <a:bodyPr/>
        <a:lstStyle/>
        <a:p>
          <a:endParaRPr lang="en-US"/>
        </a:p>
      </dgm:t>
    </dgm:pt>
    <dgm:pt modelId="{D9ED4D68-FE27-4A6E-A7D7-45FE2DD95F3C}" type="sibTrans" cxnId="{40EF2473-8355-48E5-9413-FBFA3340A6EB}">
      <dgm:prSet/>
      <dgm:spPr/>
      <dgm:t>
        <a:bodyPr/>
        <a:lstStyle/>
        <a:p>
          <a:endParaRPr lang="en-US"/>
        </a:p>
      </dgm:t>
    </dgm:pt>
    <dgm:pt modelId="{F2793DFB-B47A-4F5A-A83E-B186DA233872}" type="pres">
      <dgm:prSet presAssocID="{D3EB53DF-B990-457C-AFED-7AC69B86D84B}" presName="root" presStyleCnt="0">
        <dgm:presLayoutVars>
          <dgm:dir/>
          <dgm:resizeHandles val="exact"/>
        </dgm:presLayoutVars>
      </dgm:prSet>
      <dgm:spPr/>
    </dgm:pt>
    <dgm:pt modelId="{BCA8A4DA-BA99-4DF1-A856-FBDB0CA6FA49}" type="pres">
      <dgm:prSet presAssocID="{86621A1A-4B16-4B25-B804-80D7294DF4A3}" presName="compNode" presStyleCnt="0"/>
      <dgm:spPr/>
    </dgm:pt>
    <dgm:pt modelId="{5421538C-DFC3-4161-A511-7895F4A8D15D}" type="pres">
      <dgm:prSet presAssocID="{86621A1A-4B16-4B25-B804-80D7294DF4A3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6756FCF-4784-48A3-AC39-F6B0831621AE}" type="pres">
      <dgm:prSet presAssocID="{86621A1A-4B16-4B25-B804-80D7294DF4A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9CAD994-9BE9-4558-A99B-D70875B6EFD0}" type="pres">
      <dgm:prSet presAssocID="{86621A1A-4B16-4B25-B804-80D7294DF4A3}" presName="spaceRect" presStyleCnt="0"/>
      <dgm:spPr/>
    </dgm:pt>
    <dgm:pt modelId="{8545B6E9-FD5C-4DF9-A469-6192BC2B7F00}" type="pres">
      <dgm:prSet presAssocID="{86621A1A-4B16-4B25-B804-80D7294DF4A3}" presName="textRect" presStyleLbl="revTx" presStyleIdx="0" presStyleCnt="6">
        <dgm:presLayoutVars>
          <dgm:chMax val="1"/>
          <dgm:chPref val="1"/>
        </dgm:presLayoutVars>
      </dgm:prSet>
      <dgm:spPr/>
    </dgm:pt>
    <dgm:pt modelId="{03C5CA2A-1668-410A-9984-DD6BCAD9E6E0}" type="pres">
      <dgm:prSet presAssocID="{3ABAC8E8-64ED-428C-925C-469E7D12AB8A}" presName="sibTrans" presStyleCnt="0"/>
      <dgm:spPr/>
    </dgm:pt>
    <dgm:pt modelId="{02E84CC6-FE60-4D44-8743-4A8E214F0DDC}" type="pres">
      <dgm:prSet presAssocID="{75CC23A2-7F8E-44B9-8E43-1C918E3ADAF2}" presName="compNode" presStyleCnt="0"/>
      <dgm:spPr/>
    </dgm:pt>
    <dgm:pt modelId="{58079D2D-62E7-40B7-9D67-D3FB21688621}" type="pres">
      <dgm:prSet presAssocID="{75CC23A2-7F8E-44B9-8E43-1C918E3ADAF2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407D3C9-5F84-49AD-A2DD-36BBB299BB37}" type="pres">
      <dgm:prSet presAssocID="{75CC23A2-7F8E-44B9-8E43-1C918E3ADAF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14736AB-0218-4973-8F03-4D163A080D82}" type="pres">
      <dgm:prSet presAssocID="{75CC23A2-7F8E-44B9-8E43-1C918E3ADAF2}" presName="spaceRect" presStyleCnt="0"/>
      <dgm:spPr/>
    </dgm:pt>
    <dgm:pt modelId="{1505816C-A647-4114-A47A-BBB8A82160A6}" type="pres">
      <dgm:prSet presAssocID="{75CC23A2-7F8E-44B9-8E43-1C918E3ADAF2}" presName="textRect" presStyleLbl="revTx" presStyleIdx="1" presStyleCnt="6">
        <dgm:presLayoutVars>
          <dgm:chMax val="1"/>
          <dgm:chPref val="1"/>
        </dgm:presLayoutVars>
      </dgm:prSet>
      <dgm:spPr/>
    </dgm:pt>
    <dgm:pt modelId="{4B414D41-183C-482D-B844-1E0D4E7079BD}" type="pres">
      <dgm:prSet presAssocID="{502779EE-6E3F-45D5-BF54-239AF0F0ED03}" presName="sibTrans" presStyleCnt="0"/>
      <dgm:spPr/>
    </dgm:pt>
    <dgm:pt modelId="{998F955D-F25E-4D92-80D0-6BCB2722FA0E}" type="pres">
      <dgm:prSet presAssocID="{ED17966B-004A-45A8-9372-00975FAFF2F0}" presName="compNode" presStyleCnt="0"/>
      <dgm:spPr/>
    </dgm:pt>
    <dgm:pt modelId="{5FD56B09-72D6-489A-9B58-66CB800BBA9B}" type="pres">
      <dgm:prSet presAssocID="{ED17966B-004A-45A8-9372-00975FAFF2F0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837408C-FF16-49C9-A920-B0DA4594B2DD}" type="pres">
      <dgm:prSet presAssocID="{ED17966B-004A-45A8-9372-00975FAFF2F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881C2E2-EC10-4340-9717-00D36B2A16A1}" type="pres">
      <dgm:prSet presAssocID="{ED17966B-004A-45A8-9372-00975FAFF2F0}" presName="spaceRect" presStyleCnt="0"/>
      <dgm:spPr/>
    </dgm:pt>
    <dgm:pt modelId="{E86744E7-9FC3-4DF2-AF42-AFAD20FDEC43}" type="pres">
      <dgm:prSet presAssocID="{ED17966B-004A-45A8-9372-00975FAFF2F0}" presName="textRect" presStyleLbl="revTx" presStyleIdx="2" presStyleCnt="6">
        <dgm:presLayoutVars>
          <dgm:chMax val="1"/>
          <dgm:chPref val="1"/>
        </dgm:presLayoutVars>
      </dgm:prSet>
      <dgm:spPr/>
    </dgm:pt>
    <dgm:pt modelId="{0353AAED-2780-46F4-843C-B677BE2A1DD0}" type="pres">
      <dgm:prSet presAssocID="{D6641F79-1D34-4E1E-8522-57015B35C22C}" presName="sibTrans" presStyleCnt="0"/>
      <dgm:spPr/>
    </dgm:pt>
    <dgm:pt modelId="{1ADC1A7D-2FC0-46B0-827E-6BAA5992998A}" type="pres">
      <dgm:prSet presAssocID="{2595E957-1A7D-4ED4-9AE0-83A4E1FE7810}" presName="compNode" presStyleCnt="0"/>
      <dgm:spPr/>
    </dgm:pt>
    <dgm:pt modelId="{423C90BF-3F3F-4F44-A39F-FEE750C60CDB}" type="pres">
      <dgm:prSet presAssocID="{2595E957-1A7D-4ED4-9AE0-83A4E1FE7810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21650B2-0ED8-48EF-8826-349AFBCC2074}" type="pres">
      <dgm:prSet presAssocID="{2595E957-1A7D-4ED4-9AE0-83A4E1FE781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DF001E4-7AD2-40C9-B737-88C2D254CB64}" type="pres">
      <dgm:prSet presAssocID="{2595E957-1A7D-4ED4-9AE0-83A4E1FE7810}" presName="spaceRect" presStyleCnt="0"/>
      <dgm:spPr/>
    </dgm:pt>
    <dgm:pt modelId="{20CAA1BB-6211-4418-BC76-401F047A0450}" type="pres">
      <dgm:prSet presAssocID="{2595E957-1A7D-4ED4-9AE0-83A4E1FE7810}" presName="textRect" presStyleLbl="revTx" presStyleIdx="3" presStyleCnt="6">
        <dgm:presLayoutVars>
          <dgm:chMax val="1"/>
          <dgm:chPref val="1"/>
        </dgm:presLayoutVars>
      </dgm:prSet>
      <dgm:spPr/>
    </dgm:pt>
    <dgm:pt modelId="{6639F48D-EF78-48FF-8DFA-E67A1D558E0B}" type="pres">
      <dgm:prSet presAssocID="{08D6CD4C-B017-44CD-85CE-818C953DD65C}" presName="sibTrans" presStyleCnt="0"/>
      <dgm:spPr/>
    </dgm:pt>
    <dgm:pt modelId="{80F52A2B-72BB-41A3-83DE-C403AC19A659}" type="pres">
      <dgm:prSet presAssocID="{693F7FD8-BCA1-47ED-B9BD-449A59A8A73C}" presName="compNode" presStyleCnt="0"/>
      <dgm:spPr/>
    </dgm:pt>
    <dgm:pt modelId="{B4A545FF-01FA-4F2E-8E6D-2009BD7EEDA4}" type="pres">
      <dgm:prSet presAssocID="{693F7FD8-BCA1-47ED-B9BD-449A59A8A73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ACBB632-8131-47C0-8194-E35C5288DA58}" type="pres">
      <dgm:prSet presAssocID="{693F7FD8-BCA1-47ED-B9BD-449A59A8A73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CF68B85E-B438-4F2B-87C5-B0F717EAA0B4}" type="pres">
      <dgm:prSet presAssocID="{693F7FD8-BCA1-47ED-B9BD-449A59A8A73C}" presName="spaceRect" presStyleCnt="0"/>
      <dgm:spPr/>
    </dgm:pt>
    <dgm:pt modelId="{4F19E7C5-7A28-424B-90F6-A9EC8AE33942}" type="pres">
      <dgm:prSet presAssocID="{693F7FD8-BCA1-47ED-B9BD-449A59A8A73C}" presName="textRect" presStyleLbl="revTx" presStyleIdx="4" presStyleCnt="6">
        <dgm:presLayoutVars>
          <dgm:chMax val="1"/>
          <dgm:chPref val="1"/>
        </dgm:presLayoutVars>
      </dgm:prSet>
      <dgm:spPr/>
    </dgm:pt>
    <dgm:pt modelId="{8D7DF1DB-3909-446B-BEF2-11F2B09E2F7A}" type="pres">
      <dgm:prSet presAssocID="{DDC57B6C-E92E-41AC-8440-25F7857B6EBC}" presName="sibTrans" presStyleCnt="0"/>
      <dgm:spPr/>
    </dgm:pt>
    <dgm:pt modelId="{94D53E41-96C3-4395-890A-B05B36C866BE}" type="pres">
      <dgm:prSet presAssocID="{3CC6A6EA-17FF-4D8C-A674-E086C91F385D}" presName="compNode" presStyleCnt="0"/>
      <dgm:spPr/>
    </dgm:pt>
    <dgm:pt modelId="{8D587548-3DD7-472E-A0D8-F0E4C5AF2146}" type="pres">
      <dgm:prSet presAssocID="{3CC6A6EA-17FF-4D8C-A674-E086C91F385D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7E4CA74-A072-45A6-B21E-93EE61A5FAD0}" type="pres">
      <dgm:prSet presAssocID="{3CC6A6EA-17FF-4D8C-A674-E086C91F385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58E70CF9-8A19-4B70-AC41-0AD5B52ADF02}" type="pres">
      <dgm:prSet presAssocID="{3CC6A6EA-17FF-4D8C-A674-E086C91F385D}" presName="spaceRect" presStyleCnt="0"/>
      <dgm:spPr/>
    </dgm:pt>
    <dgm:pt modelId="{FC951BF9-B3BA-4F4D-BC56-8E8F7BE95982}" type="pres">
      <dgm:prSet presAssocID="{3CC6A6EA-17FF-4D8C-A674-E086C91F385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842E606-DB6C-481E-8F93-01BC35F26E36}" type="presOf" srcId="{3CC6A6EA-17FF-4D8C-A674-E086C91F385D}" destId="{FC951BF9-B3BA-4F4D-BC56-8E8F7BE95982}" srcOrd="0" destOrd="0" presId="urn:microsoft.com/office/officeart/2018/5/layout/IconLeafLabelList"/>
    <dgm:cxn modelId="{AF81D514-04E8-4FA1-B27E-BCE4CB5A606C}" srcId="{D3EB53DF-B990-457C-AFED-7AC69B86D84B}" destId="{86621A1A-4B16-4B25-B804-80D7294DF4A3}" srcOrd="0" destOrd="0" parTransId="{977058BB-DB33-4C25-9827-DD376D665DD5}" sibTransId="{3ABAC8E8-64ED-428C-925C-469E7D12AB8A}"/>
    <dgm:cxn modelId="{32325116-4C42-4F9F-A5C0-F041D349F020}" type="presOf" srcId="{75CC23A2-7F8E-44B9-8E43-1C918E3ADAF2}" destId="{1505816C-A647-4114-A47A-BBB8A82160A6}" srcOrd="0" destOrd="0" presId="urn:microsoft.com/office/officeart/2018/5/layout/IconLeafLabelList"/>
    <dgm:cxn modelId="{39FC6F2E-D61A-412B-A1DC-24C5A028EFB1}" srcId="{D3EB53DF-B990-457C-AFED-7AC69B86D84B}" destId="{75CC23A2-7F8E-44B9-8E43-1C918E3ADAF2}" srcOrd="1" destOrd="0" parTransId="{85D99CE7-3AD3-449D-BE69-B6519F21DC69}" sibTransId="{502779EE-6E3F-45D5-BF54-239AF0F0ED03}"/>
    <dgm:cxn modelId="{39B5EE3A-86AD-4F8D-A4D4-E73C48821F94}" type="presOf" srcId="{2595E957-1A7D-4ED4-9AE0-83A4E1FE7810}" destId="{20CAA1BB-6211-4418-BC76-401F047A0450}" srcOrd="0" destOrd="0" presId="urn:microsoft.com/office/officeart/2018/5/layout/IconLeafLabelList"/>
    <dgm:cxn modelId="{40EF2473-8355-48E5-9413-FBFA3340A6EB}" srcId="{D3EB53DF-B990-457C-AFED-7AC69B86D84B}" destId="{3CC6A6EA-17FF-4D8C-A674-E086C91F385D}" srcOrd="5" destOrd="0" parTransId="{07D6834B-9BEB-4DD1-8389-6D0D8CAB989D}" sibTransId="{D9ED4D68-FE27-4A6E-A7D7-45FE2DD95F3C}"/>
    <dgm:cxn modelId="{9EED547E-758A-4E8F-9D6F-1345C86A418E}" srcId="{D3EB53DF-B990-457C-AFED-7AC69B86D84B}" destId="{ED17966B-004A-45A8-9372-00975FAFF2F0}" srcOrd="2" destOrd="0" parTransId="{88581ABC-25A9-48A3-A4DC-306177E4E967}" sibTransId="{D6641F79-1D34-4E1E-8522-57015B35C22C}"/>
    <dgm:cxn modelId="{3B535696-BEF0-41DF-B9E1-3D0001B93EC8}" type="presOf" srcId="{ED17966B-004A-45A8-9372-00975FAFF2F0}" destId="{E86744E7-9FC3-4DF2-AF42-AFAD20FDEC43}" srcOrd="0" destOrd="0" presId="urn:microsoft.com/office/officeart/2018/5/layout/IconLeafLabelList"/>
    <dgm:cxn modelId="{FBD2F7A3-AED3-4E0E-A57D-CB7D5A61F7C1}" type="presOf" srcId="{86621A1A-4B16-4B25-B804-80D7294DF4A3}" destId="{8545B6E9-FD5C-4DF9-A469-6192BC2B7F00}" srcOrd="0" destOrd="0" presId="urn:microsoft.com/office/officeart/2018/5/layout/IconLeafLabelList"/>
    <dgm:cxn modelId="{250CA5A4-9D7C-4BD0-B277-EDCC059615FC}" type="presOf" srcId="{693F7FD8-BCA1-47ED-B9BD-449A59A8A73C}" destId="{4F19E7C5-7A28-424B-90F6-A9EC8AE33942}" srcOrd="0" destOrd="0" presId="urn:microsoft.com/office/officeart/2018/5/layout/IconLeafLabelList"/>
    <dgm:cxn modelId="{1E9B92C9-CD37-458B-A0D8-B270640253AF}" type="presOf" srcId="{D3EB53DF-B990-457C-AFED-7AC69B86D84B}" destId="{F2793DFB-B47A-4F5A-A83E-B186DA233872}" srcOrd="0" destOrd="0" presId="urn:microsoft.com/office/officeart/2018/5/layout/IconLeafLabelList"/>
    <dgm:cxn modelId="{F3C041CB-AE5A-43CF-900C-288806FC071D}" srcId="{D3EB53DF-B990-457C-AFED-7AC69B86D84B}" destId="{2595E957-1A7D-4ED4-9AE0-83A4E1FE7810}" srcOrd="3" destOrd="0" parTransId="{23A208C2-871C-4B88-AE67-5593520779B1}" sibTransId="{08D6CD4C-B017-44CD-85CE-818C953DD65C}"/>
    <dgm:cxn modelId="{296641E5-A774-4EC5-BD95-C3D3E70D3378}" srcId="{D3EB53DF-B990-457C-AFED-7AC69B86D84B}" destId="{693F7FD8-BCA1-47ED-B9BD-449A59A8A73C}" srcOrd="4" destOrd="0" parTransId="{9205D245-14EF-4520-BAA9-1C478A94C20A}" sibTransId="{DDC57B6C-E92E-41AC-8440-25F7857B6EBC}"/>
    <dgm:cxn modelId="{77F0457E-0AF0-421D-A4AF-E5F925665013}" type="presParOf" srcId="{F2793DFB-B47A-4F5A-A83E-B186DA233872}" destId="{BCA8A4DA-BA99-4DF1-A856-FBDB0CA6FA49}" srcOrd="0" destOrd="0" presId="urn:microsoft.com/office/officeart/2018/5/layout/IconLeafLabelList"/>
    <dgm:cxn modelId="{650FC5BF-05AC-4761-ABB7-9DFC10B8E956}" type="presParOf" srcId="{BCA8A4DA-BA99-4DF1-A856-FBDB0CA6FA49}" destId="{5421538C-DFC3-4161-A511-7895F4A8D15D}" srcOrd="0" destOrd="0" presId="urn:microsoft.com/office/officeart/2018/5/layout/IconLeafLabelList"/>
    <dgm:cxn modelId="{8AF31396-D8B4-41BE-ABF6-8892D201C156}" type="presParOf" srcId="{BCA8A4DA-BA99-4DF1-A856-FBDB0CA6FA49}" destId="{C6756FCF-4784-48A3-AC39-F6B0831621AE}" srcOrd="1" destOrd="0" presId="urn:microsoft.com/office/officeart/2018/5/layout/IconLeafLabelList"/>
    <dgm:cxn modelId="{16271F49-DBFC-4FFC-9ED3-7C4EFA529D65}" type="presParOf" srcId="{BCA8A4DA-BA99-4DF1-A856-FBDB0CA6FA49}" destId="{69CAD994-9BE9-4558-A99B-D70875B6EFD0}" srcOrd="2" destOrd="0" presId="urn:microsoft.com/office/officeart/2018/5/layout/IconLeafLabelList"/>
    <dgm:cxn modelId="{8E093CDD-962D-4546-ADD4-18982C868D52}" type="presParOf" srcId="{BCA8A4DA-BA99-4DF1-A856-FBDB0CA6FA49}" destId="{8545B6E9-FD5C-4DF9-A469-6192BC2B7F00}" srcOrd="3" destOrd="0" presId="urn:microsoft.com/office/officeart/2018/5/layout/IconLeafLabelList"/>
    <dgm:cxn modelId="{018049A6-D3BB-4D11-8D3A-329024796737}" type="presParOf" srcId="{F2793DFB-B47A-4F5A-A83E-B186DA233872}" destId="{03C5CA2A-1668-410A-9984-DD6BCAD9E6E0}" srcOrd="1" destOrd="0" presId="urn:microsoft.com/office/officeart/2018/5/layout/IconLeafLabelList"/>
    <dgm:cxn modelId="{F587B9B0-91BC-4713-A327-D5252CEDF552}" type="presParOf" srcId="{F2793DFB-B47A-4F5A-A83E-B186DA233872}" destId="{02E84CC6-FE60-4D44-8743-4A8E214F0DDC}" srcOrd="2" destOrd="0" presId="urn:microsoft.com/office/officeart/2018/5/layout/IconLeafLabelList"/>
    <dgm:cxn modelId="{63943ACD-611F-4FC5-99FC-EC9F13D72221}" type="presParOf" srcId="{02E84CC6-FE60-4D44-8743-4A8E214F0DDC}" destId="{58079D2D-62E7-40B7-9D67-D3FB21688621}" srcOrd="0" destOrd="0" presId="urn:microsoft.com/office/officeart/2018/5/layout/IconLeafLabelList"/>
    <dgm:cxn modelId="{CC65A3C9-9F8F-4822-B731-AED601529933}" type="presParOf" srcId="{02E84CC6-FE60-4D44-8743-4A8E214F0DDC}" destId="{4407D3C9-5F84-49AD-A2DD-36BBB299BB37}" srcOrd="1" destOrd="0" presId="urn:microsoft.com/office/officeart/2018/5/layout/IconLeafLabelList"/>
    <dgm:cxn modelId="{FAC505EB-39E4-431B-B80A-03E60ABC3BC1}" type="presParOf" srcId="{02E84CC6-FE60-4D44-8743-4A8E214F0DDC}" destId="{714736AB-0218-4973-8F03-4D163A080D82}" srcOrd="2" destOrd="0" presId="urn:microsoft.com/office/officeart/2018/5/layout/IconLeafLabelList"/>
    <dgm:cxn modelId="{3C557860-9395-46CE-83AA-1C4B6CCC314A}" type="presParOf" srcId="{02E84CC6-FE60-4D44-8743-4A8E214F0DDC}" destId="{1505816C-A647-4114-A47A-BBB8A82160A6}" srcOrd="3" destOrd="0" presId="urn:microsoft.com/office/officeart/2018/5/layout/IconLeafLabelList"/>
    <dgm:cxn modelId="{A3137D93-7F71-48EA-B7B8-4F838073FEFB}" type="presParOf" srcId="{F2793DFB-B47A-4F5A-A83E-B186DA233872}" destId="{4B414D41-183C-482D-B844-1E0D4E7079BD}" srcOrd="3" destOrd="0" presId="urn:microsoft.com/office/officeart/2018/5/layout/IconLeafLabelList"/>
    <dgm:cxn modelId="{5D4AE1A3-EDBC-486F-8FD7-93EBCF9EE26C}" type="presParOf" srcId="{F2793DFB-B47A-4F5A-A83E-B186DA233872}" destId="{998F955D-F25E-4D92-80D0-6BCB2722FA0E}" srcOrd="4" destOrd="0" presId="urn:microsoft.com/office/officeart/2018/5/layout/IconLeafLabelList"/>
    <dgm:cxn modelId="{0BDD9BE5-AFA7-489C-A773-0011482B824B}" type="presParOf" srcId="{998F955D-F25E-4D92-80D0-6BCB2722FA0E}" destId="{5FD56B09-72D6-489A-9B58-66CB800BBA9B}" srcOrd="0" destOrd="0" presId="urn:microsoft.com/office/officeart/2018/5/layout/IconLeafLabelList"/>
    <dgm:cxn modelId="{2A7C916D-A317-4FDA-A604-F1E589441BAC}" type="presParOf" srcId="{998F955D-F25E-4D92-80D0-6BCB2722FA0E}" destId="{5837408C-FF16-49C9-A920-B0DA4594B2DD}" srcOrd="1" destOrd="0" presId="urn:microsoft.com/office/officeart/2018/5/layout/IconLeafLabelList"/>
    <dgm:cxn modelId="{596C160E-A10F-45DD-84E1-80884FAAFEF6}" type="presParOf" srcId="{998F955D-F25E-4D92-80D0-6BCB2722FA0E}" destId="{B881C2E2-EC10-4340-9717-00D36B2A16A1}" srcOrd="2" destOrd="0" presId="urn:microsoft.com/office/officeart/2018/5/layout/IconLeafLabelList"/>
    <dgm:cxn modelId="{B7961C55-4B36-44A2-A88F-AB6C720168C4}" type="presParOf" srcId="{998F955D-F25E-4D92-80D0-6BCB2722FA0E}" destId="{E86744E7-9FC3-4DF2-AF42-AFAD20FDEC43}" srcOrd="3" destOrd="0" presId="urn:microsoft.com/office/officeart/2018/5/layout/IconLeafLabelList"/>
    <dgm:cxn modelId="{989E5F94-474C-43F0-9A7C-4633FCEA5B20}" type="presParOf" srcId="{F2793DFB-B47A-4F5A-A83E-B186DA233872}" destId="{0353AAED-2780-46F4-843C-B677BE2A1DD0}" srcOrd="5" destOrd="0" presId="urn:microsoft.com/office/officeart/2018/5/layout/IconLeafLabelList"/>
    <dgm:cxn modelId="{A59DE660-1CB6-4E80-8490-9C7724126408}" type="presParOf" srcId="{F2793DFB-B47A-4F5A-A83E-B186DA233872}" destId="{1ADC1A7D-2FC0-46B0-827E-6BAA5992998A}" srcOrd="6" destOrd="0" presId="urn:microsoft.com/office/officeart/2018/5/layout/IconLeafLabelList"/>
    <dgm:cxn modelId="{933A7D88-5D90-4AE5-83EF-1A0D9B9173C7}" type="presParOf" srcId="{1ADC1A7D-2FC0-46B0-827E-6BAA5992998A}" destId="{423C90BF-3F3F-4F44-A39F-FEE750C60CDB}" srcOrd="0" destOrd="0" presId="urn:microsoft.com/office/officeart/2018/5/layout/IconLeafLabelList"/>
    <dgm:cxn modelId="{EE1ED5CC-EA4D-497E-9264-68C973C8E44F}" type="presParOf" srcId="{1ADC1A7D-2FC0-46B0-827E-6BAA5992998A}" destId="{121650B2-0ED8-48EF-8826-349AFBCC2074}" srcOrd="1" destOrd="0" presId="urn:microsoft.com/office/officeart/2018/5/layout/IconLeafLabelList"/>
    <dgm:cxn modelId="{A6A50B73-4565-4519-85B5-B186EC043F7F}" type="presParOf" srcId="{1ADC1A7D-2FC0-46B0-827E-6BAA5992998A}" destId="{EDF001E4-7AD2-40C9-B737-88C2D254CB64}" srcOrd="2" destOrd="0" presId="urn:microsoft.com/office/officeart/2018/5/layout/IconLeafLabelList"/>
    <dgm:cxn modelId="{2D87BE3D-6668-4708-90E5-782775881720}" type="presParOf" srcId="{1ADC1A7D-2FC0-46B0-827E-6BAA5992998A}" destId="{20CAA1BB-6211-4418-BC76-401F047A0450}" srcOrd="3" destOrd="0" presId="urn:microsoft.com/office/officeart/2018/5/layout/IconLeafLabelList"/>
    <dgm:cxn modelId="{0938E5A1-9DA6-4A8C-9DF2-E566E61796C2}" type="presParOf" srcId="{F2793DFB-B47A-4F5A-A83E-B186DA233872}" destId="{6639F48D-EF78-48FF-8DFA-E67A1D558E0B}" srcOrd="7" destOrd="0" presId="urn:microsoft.com/office/officeart/2018/5/layout/IconLeafLabelList"/>
    <dgm:cxn modelId="{097B4B4A-BEDA-4AA9-8E25-7E2B064D537B}" type="presParOf" srcId="{F2793DFB-B47A-4F5A-A83E-B186DA233872}" destId="{80F52A2B-72BB-41A3-83DE-C403AC19A659}" srcOrd="8" destOrd="0" presId="urn:microsoft.com/office/officeart/2018/5/layout/IconLeafLabelList"/>
    <dgm:cxn modelId="{E4E6D8C1-70B6-4B54-8C3A-DCA39C11C522}" type="presParOf" srcId="{80F52A2B-72BB-41A3-83DE-C403AC19A659}" destId="{B4A545FF-01FA-4F2E-8E6D-2009BD7EEDA4}" srcOrd="0" destOrd="0" presId="urn:microsoft.com/office/officeart/2018/5/layout/IconLeafLabelList"/>
    <dgm:cxn modelId="{46859E91-876F-4116-913F-CD0899BC40B1}" type="presParOf" srcId="{80F52A2B-72BB-41A3-83DE-C403AC19A659}" destId="{9ACBB632-8131-47C0-8194-E35C5288DA58}" srcOrd="1" destOrd="0" presId="urn:microsoft.com/office/officeart/2018/5/layout/IconLeafLabelList"/>
    <dgm:cxn modelId="{DFB22B09-F0EF-48FF-A01F-E5AA7F0CC855}" type="presParOf" srcId="{80F52A2B-72BB-41A3-83DE-C403AC19A659}" destId="{CF68B85E-B438-4F2B-87C5-B0F717EAA0B4}" srcOrd="2" destOrd="0" presId="urn:microsoft.com/office/officeart/2018/5/layout/IconLeafLabelList"/>
    <dgm:cxn modelId="{790DB44B-69CE-4EB9-B061-32C05D4C4609}" type="presParOf" srcId="{80F52A2B-72BB-41A3-83DE-C403AC19A659}" destId="{4F19E7C5-7A28-424B-90F6-A9EC8AE33942}" srcOrd="3" destOrd="0" presId="urn:microsoft.com/office/officeart/2018/5/layout/IconLeafLabelList"/>
    <dgm:cxn modelId="{64ED4820-7D7D-434D-A151-73E0CF95A88E}" type="presParOf" srcId="{F2793DFB-B47A-4F5A-A83E-B186DA233872}" destId="{8D7DF1DB-3909-446B-BEF2-11F2B09E2F7A}" srcOrd="9" destOrd="0" presId="urn:microsoft.com/office/officeart/2018/5/layout/IconLeafLabelList"/>
    <dgm:cxn modelId="{46E7E192-94B7-4FDE-AE0C-8AF9618B6BFB}" type="presParOf" srcId="{F2793DFB-B47A-4F5A-A83E-B186DA233872}" destId="{94D53E41-96C3-4395-890A-B05B36C866BE}" srcOrd="10" destOrd="0" presId="urn:microsoft.com/office/officeart/2018/5/layout/IconLeafLabelList"/>
    <dgm:cxn modelId="{F4D4FBE8-6BB7-445A-8492-D8032268D6F0}" type="presParOf" srcId="{94D53E41-96C3-4395-890A-B05B36C866BE}" destId="{8D587548-3DD7-472E-A0D8-F0E4C5AF2146}" srcOrd="0" destOrd="0" presId="urn:microsoft.com/office/officeart/2018/5/layout/IconLeafLabelList"/>
    <dgm:cxn modelId="{38CA0821-3ACA-41FD-BC9A-AB61807896C2}" type="presParOf" srcId="{94D53E41-96C3-4395-890A-B05B36C866BE}" destId="{F7E4CA74-A072-45A6-B21E-93EE61A5FAD0}" srcOrd="1" destOrd="0" presId="urn:microsoft.com/office/officeart/2018/5/layout/IconLeafLabelList"/>
    <dgm:cxn modelId="{4DC5939A-1CB8-4A6E-9B98-8750EED64A12}" type="presParOf" srcId="{94D53E41-96C3-4395-890A-B05B36C866BE}" destId="{58E70CF9-8A19-4B70-AC41-0AD5B52ADF02}" srcOrd="2" destOrd="0" presId="urn:microsoft.com/office/officeart/2018/5/layout/IconLeafLabelList"/>
    <dgm:cxn modelId="{675D7817-E418-4EFC-8FD1-C2E7AE7D8EB3}" type="presParOf" srcId="{94D53E41-96C3-4395-890A-B05B36C866BE}" destId="{FC951BF9-B3BA-4F4D-BC56-8E8F7BE9598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8852DD-5E37-4608-8F7C-155D631DD6EC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7BA32A0-7FC9-4E4F-85B8-CAA02DD62D29}">
      <dgm:prSet/>
      <dgm:spPr/>
      <dgm:t>
        <a:bodyPr/>
        <a:lstStyle/>
        <a:p>
          <a:r>
            <a:rPr lang="en-US"/>
            <a:t>Memcached</a:t>
          </a:r>
        </a:p>
      </dgm:t>
    </dgm:pt>
    <dgm:pt modelId="{456594C6-0E7A-4B14-8F26-5472908472D8}" type="parTrans" cxnId="{F377D0F0-E65C-42B9-9B69-194E26C82AB9}">
      <dgm:prSet/>
      <dgm:spPr/>
      <dgm:t>
        <a:bodyPr/>
        <a:lstStyle/>
        <a:p>
          <a:endParaRPr lang="en-US"/>
        </a:p>
      </dgm:t>
    </dgm:pt>
    <dgm:pt modelId="{F45CCE38-AB87-45D4-8318-0ED40FEAE7A2}" type="sibTrans" cxnId="{F377D0F0-E65C-42B9-9B69-194E26C82AB9}">
      <dgm:prSet/>
      <dgm:spPr/>
      <dgm:t>
        <a:bodyPr/>
        <a:lstStyle/>
        <a:p>
          <a:endParaRPr lang="en-US"/>
        </a:p>
      </dgm:t>
    </dgm:pt>
    <dgm:pt modelId="{AF727B67-4752-4573-A718-D3F938B6A9D3}">
      <dgm:prSet/>
      <dgm:spPr/>
      <dgm:t>
        <a:bodyPr/>
        <a:lstStyle/>
        <a:p>
          <a:r>
            <a:rPr lang="en-US"/>
            <a:t>Multi threaded</a:t>
          </a:r>
        </a:p>
      </dgm:t>
    </dgm:pt>
    <dgm:pt modelId="{6596FA05-ACCC-4A45-9419-6A30318F2BD9}" type="parTrans" cxnId="{4C0A791B-182B-4124-863F-7B0E040C2921}">
      <dgm:prSet/>
      <dgm:spPr/>
      <dgm:t>
        <a:bodyPr/>
        <a:lstStyle/>
        <a:p>
          <a:endParaRPr lang="en-US"/>
        </a:p>
      </dgm:t>
    </dgm:pt>
    <dgm:pt modelId="{D0ECF180-BB49-46AA-94D2-64403179B326}" type="sibTrans" cxnId="{4C0A791B-182B-4124-863F-7B0E040C2921}">
      <dgm:prSet/>
      <dgm:spPr/>
      <dgm:t>
        <a:bodyPr/>
        <a:lstStyle/>
        <a:p>
          <a:endParaRPr lang="en-US"/>
        </a:p>
      </dgm:t>
    </dgm:pt>
    <dgm:pt modelId="{63EF01CD-54D1-4738-8F45-EFE18FB4CF1D}">
      <dgm:prSet/>
      <dgm:spPr/>
      <dgm:t>
        <a:bodyPr/>
        <a:lstStyle/>
        <a:p>
          <a:r>
            <a:rPr lang="en-US"/>
            <a:t>Can handle loads of upto 90%. If more than 90%, add more nodes to cluster</a:t>
          </a:r>
        </a:p>
      </dgm:t>
    </dgm:pt>
    <dgm:pt modelId="{6E5328AF-015F-4E49-8DC5-145FF5319446}" type="parTrans" cxnId="{D0848806-1C2C-4873-A701-D7250912398B}">
      <dgm:prSet/>
      <dgm:spPr/>
      <dgm:t>
        <a:bodyPr/>
        <a:lstStyle/>
        <a:p>
          <a:endParaRPr lang="en-US"/>
        </a:p>
      </dgm:t>
    </dgm:pt>
    <dgm:pt modelId="{B6841F3B-BE04-4AF3-AC08-EE1721BB566D}" type="sibTrans" cxnId="{D0848806-1C2C-4873-A701-D7250912398B}">
      <dgm:prSet/>
      <dgm:spPr/>
      <dgm:t>
        <a:bodyPr/>
        <a:lstStyle/>
        <a:p>
          <a:endParaRPr lang="en-US"/>
        </a:p>
      </dgm:t>
    </dgm:pt>
    <dgm:pt modelId="{8946153E-6EC3-4FE4-B575-0F567902E848}">
      <dgm:prSet/>
      <dgm:spPr/>
      <dgm:t>
        <a:bodyPr/>
        <a:lstStyle/>
        <a:p>
          <a:r>
            <a:rPr lang="en-US"/>
            <a:t>Redis</a:t>
          </a:r>
        </a:p>
      </dgm:t>
    </dgm:pt>
    <dgm:pt modelId="{70CB1355-D9F8-484A-B16D-4B39B08C06B9}" type="parTrans" cxnId="{48D1696E-6979-4ED4-92CB-9A37AB9E1143}">
      <dgm:prSet/>
      <dgm:spPr/>
      <dgm:t>
        <a:bodyPr/>
        <a:lstStyle/>
        <a:p>
          <a:endParaRPr lang="en-US"/>
        </a:p>
      </dgm:t>
    </dgm:pt>
    <dgm:pt modelId="{3B4DCFB6-33D2-406C-931C-D02521036276}" type="sibTrans" cxnId="{48D1696E-6979-4ED4-92CB-9A37AB9E1143}">
      <dgm:prSet/>
      <dgm:spPr/>
      <dgm:t>
        <a:bodyPr/>
        <a:lstStyle/>
        <a:p>
          <a:endParaRPr lang="en-US"/>
        </a:p>
      </dgm:t>
    </dgm:pt>
    <dgm:pt modelId="{F0BB53BD-B785-494D-80B5-6504FCE4677E}">
      <dgm:prSet/>
      <dgm:spPr/>
      <dgm:t>
        <a:bodyPr/>
        <a:lstStyle/>
        <a:p>
          <a:r>
            <a:rPr lang="en-US"/>
            <a:t>Not multi threaded. Take 90 and divide by number of cores. That’s when you scale.</a:t>
          </a:r>
        </a:p>
      </dgm:t>
    </dgm:pt>
    <dgm:pt modelId="{90EAA74F-6B76-405F-8646-C8745868852F}" type="parTrans" cxnId="{C003C202-C4B2-47D8-AA73-D83E6882A893}">
      <dgm:prSet/>
      <dgm:spPr/>
      <dgm:t>
        <a:bodyPr/>
        <a:lstStyle/>
        <a:p>
          <a:endParaRPr lang="en-US"/>
        </a:p>
      </dgm:t>
    </dgm:pt>
    <dgm:pt modelId="{6F0C9BB0-CE23-4877-8DD4-C535C7826F27}" type="sibTrans" cxnId="{C003C202-C4B2-47D8-AA73-D83E6882A893}">
      <dgm:prSet/>
      <dgm:spPr/>
      <dgm:t>
        <a:bodyPr/>
        <a:lstStyle/>
        <a:p>
          <a:endParaRPr lang="en-US"/>
        </a:p>
      </dgm:t>
    </dgm:pt>
    <dgm:pt modelId="{A82A3E79-6C29-7043-95EC-495792D32B10}" type="pres">
      <dgm:prSet presAssocID="{1A8852DD-5E37-4608-8F7C-155D631DD6EC}" presName="linear" presStyleCnt="0">
        <dgm:presLayoutVars>
          <dgm:dir/>
          <dgm:animLvl val="lvl"/>
          <dgm:resizeHandles val="exact"/>
        </dgm:presLayoutVars>
      </dgm:prSet>
      <dgm:spPr/>
    </dgm:pt>
    <dgm:pt modelId="{170A26E4-1738-7B43-8EC6-C930A2D11DC6}" type="pres">
      <dgm:prSet presAssocID="{47BA32A0-7FC9-4E4F-85B8-CAA02DD62D29}" presName="parentLin" presStyleCnt="0"/>
      <dgm:spPr/>
    </dgm:pt>
    <dgm:pt modelId="{975F082A-1106-B647-831F-17F2787EC7AD}" type="pres">
      <dgm:prSet presAssocID="{47BA32A0-7FC9-4E4F-85B8-CAA02DD62D29}" presName="parentLeftMargin" presStyleLbl="node1" presStyleIdx="0" presStyleCnt="2"/>
      <dgm:spPr/>
    </dgm:pt>
    <dgm:pt modelId="{0ACF0D81-3993-A441-9E54-61192930B8A3}" type="pres">
      <dgm:prSet presAssocID="{47BA32A0-7FC9-4E4F-85B8-CAA02DD62D2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2D540E3-6729-1E42-9066-0851DF587973}" type="pres">
      <dgm:prSet presAssocID="{47BA32A0-7FC9-4E4F-85B8-CAA02DD62D29}" presName="negativeSpace" presStyleCnt="0"/>
      <dgm:spPr/>
    </dgm:pt>
    <dgm:pt modelId="{2613AE69-54E5-6945-BF4D-0BFD05BFD56B}" type="pres">
      <dgm:prSet presAssocID="{47BA32A0-7FC9-4E4F-85B8-CAA02DD62D29}" presName="childText" presStyleLbl="conFgAcc1" presStyleIdx="0" presStyleCnt="2">
        <dgm:presLayoutVars>
          <dgm:bulletEnabled val="1"/>
        </dgm:presLayoutVars>
      </dgm:prSet>
      <dgm:spPr/>
    </dgm:pt>
    <dgm:pt modelId="{9EC75879-799F-D244-A7C0-FCFAF5D56EA8}" type="pres">
      <dgm:prSet presAssocID="{F45CCE38-AB87-45D4-8318-0ED40FEAE7A2}" presName="spaceBetweenRectangles" presStyleCnt="0"/>
      <dgm:spPr/>
    </dgm:pt>
    <dgm:pt modelId="{7DD596DB-CFD6-9F45-ADBA-629A4E1970B0}" type="pres">
      <dgm:prSet presAssocID="{8946153E-6EC3-4FE4-B575-0F567902E848}" presName="parentLin" presStyleCnt="0"/>
      <dgm:spPr/>
    </dgm:pt>
    <dgm:pt modelId="{21FE0B51-4931-7E4B-9210-18D7CE8A5BEE}" type="pres">
      <dgm:prSet presAssocID="{8946153E-6EC3-4FE4-B575-0F567902E848}" presName="parentLeftMargin" presStyleLbl="node1" presStyleIdx="0" presStyleCnt="2"/>
      <dgm:spPr/>
    </dgm:pt>
    <dgm:pt modelId="{2C03C567-E669-4345-97C3-19F0D9049CC6}" type="pres">
      <dgm:prSet presAssocID="{8946153E-6EC3-4FE4-B575-0F567902E84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9316636-8179-8741-84D1-9E4B97BA057A}" type="pres">
      <dgm:prSet presAssocID="{8946153E-6EC3-4FE4-B575-0F567902E848}" presName="negativeSpace" presStyleCnt="0"/>
      <dgm:spPr/>
    </dgm:pt>
    <dgm:pt modelId="{065DC842-17C7-AB4A-9BDC-C586F881A041}" type="pres">
      <dgm:prSet presAssocID="{8946153E-6EC3-4FE4-B575-0F567902E84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003C202-C4B2-47D8-AA73-D83E6882A893}" srcId="{8946153E-6EC3-4FE4-B575-0F567902E848}" destId="{F0BB53BD-B785-494D-80B5-6504FCE4677E}" srcOrd="0" destOrd="0" parTransId="{90EAA74F-6B76-405F-8646-C8745868852F}" sibTransId="{6F0C9BB0-CE23-4877-8DD4-C535C7826F27}"/>
    <dgm:cxn modelId="{D0848806-1C2C-4873-A701-D7250912398B}" srcId="{47BA32A0-7FC9-4E4F-85B8-CAA02DD62D29}" destId="{63EF01CD-54D1-4738-8F45-EFE18FB4CF1D}" srcOrd="1" destOrd="0" parTransId="{6E5328AF-015F-4E49-8DC5-145FF5319446}" sibTransId="{B6841F3B-BE04-4AF3-AC08-EE1721BB566D}"/>
    <dgm:cxn modelId="{817BEE09-0658-324E-844C-4C79249FEF1A}" type="presOf" srcId="{AF727B67-4752-4573-A718-D3F938B6A9D3}" destId="{2613AE69-54E5-6945-BF4D-0BFD05BFD56B}" srcOrd="0" destOrd="0" presId="urn:microsoft.com/office/officeart/2005/8/layout/list1"/>
    <dgm:cxn modelId="{F04D280F-30A1-8A45-AAE1-AE28E59AF855}" type="presOf" srcId="{63EF01CD-54D1-4738-8F45-EFE18FB4CF1D}" destId="{2613AE69-54E5-6945-BF4D-0BFD05BFD56B}" srcOrd="0" destOrd="1" presId="urn:microsoft.com/office/officeart/2005/8/layout/list1"/>
    <dgm:cxn modelId="{4C0A791B-182B-4124-863F-7B0E040C2921}" srcId="{47BA32A0-7FC9-4E4F-85B8-CAA02DD62D29}" destId="{AF727B67-4752-4573-A718-D3F938B6A9D3}" srcOrd="0" destOrd="0" parTransId="{6596FA05-ACCC-4A45-9419-6A30318F2BD9}" sibTransId="{D0ECF180-BB49-46AA-94D2-64403179B326}"/>
    <dgm:cxn modelId="{EB779840-C576-B54A-BF31-BC4AF33ADA25}" type="presOf" srcId="{8946153E-6EC3-4FE4-B575-0F567902E848}" destId="{21FE0B51-4931-7E4B-9210-18D7CE8A5BEE}" srcOrd="0" destOrd="0" presId="urn:microsoft.com/office/officeart/2005/8/layout/list1"/>
    <dgm:cxn modelId="{A76C075A-068E-C841-A0E9-040B287AAED5}" type="presOf" srcId="{8946153E-6EC3-4FE4-B575-0F567902E848}" destId="{2C03C567-E669-4345-97C3-19F0D9049CC6}" srcOrd="1" destOrd="0" presId="urn:microsoft.com/office/officeart/2005/8/layout/list1"/>
    <dgm:cxn modelId="{48D1696E-6979-4ED4-92CB-9A37AB9E1143}" srcId="{1A8852DD-5E37-4608-8F7C-155D631DD6EC}" destId="{8946153E-6EC3-4FE4-B575-0F567902E848}" srcOrd="1" destOrd="0" parTransId="{70CB1355-D9F8-484A-B16D-4B39B08C06B9}" sibTransId="{3B4DCFB6-33D2-406C-931C-D02521036276}"/>
    <dgm:cxn modelId="{702A5A8D-C88A-3E42-AB14-C0F2C862E982}" type="presOf" srcId="{F0BB53BD-B785-494D-80B5-6504FCE4677E}" destId="{065DC842-17C7-AB4A-9BDC-C586F881A041}" srcOrd="0" destOrd="0" presId="urn:microsoft.com/office/officeart/2005/8/layout/list1"/>
    <dgm:cxn modelId="{0B01CC96-8819-6649-82F2-3FDAFAF8FC05}" type="presOf" srcId="{1A8852DD-5E37-4608-8F7C-155D631DD6EC}" destId="{A82A3E79-6C29-7043-95EC-495792D32B10}" srcOrd="0" destOrd="0" presId="urn:microsoft.com/office/officeart/2005/8/layout/list1"/>
    <dgm:cxn modelId="{37CB40AE-C46E-9444-AB02-B45FA796F758}" type="presOf" srcId="{47BA32A0-7FC9-4E4F-85B8-CAA02DD62D29}" destId="{0ACF0D81-3993-A441-9E54-61192930B8A3}" srcOrd="1" destOrd="0" presId="urn:microsoft.com/office/officeart/2005/8/layout/list1"/>
    <dgm:cxn modelId="{F377D0F0-E65C-42B9-9B69-194E26C82AB9}" srcId="{1A8852DD-5E37-4608-8F7C-155D631DD6EC}" destId="{47BA32A0-7FC9-4E4F-85B8-CAA02DD62D29}" srcOrd="0" destOrd="0" parTransId="{456594C6-0E7A-4B14-8F26-5472908472D8}" sibTransId="{F45CCE38-AB87-45D4-8318-0ED40FEAE7A2}"/>
    <dgm:cxn modelId="{AEAEB5FE-F9B7-A94D-A38E-B8E69414F74E}" type="presOf" srcId="{47BA32A0-7FC9-4E4F-85B8-CAA02DD62D29}" destId="{975F082A-1106-B647-831F-17F2787EC7AD}" srcOrd="0" destOrd="0" presId="urn:microsoft.com/office/officeart/2005/8/layout/list1"/>
    <dgm:cxn modelId="{CF1A2358-05AE-804B-BCF4-670863E4CDE5}" type="presParOf" srcId="{A82A3E79-6C29-7043-95EC-495792D32B10}" destId="{170A26E4-1738-7B43-8EC6-C930A2D11DC6}" srcOrd="0" destOrd="0" presId="urn:microsoft.com/office/officeart/2005/8/layout/list1"/>
    <dgm:cxn modelId="{C5D21D0E-240F-374B-A7B7-55B61448AA2F}" type="presParOf" srcId="{170A26E4-1738-7B43-8EC6-C930A2D11DC6}" destId="{975F082A-1106-B647-831F-17F2787EC7AD}" srcOrd="0" destOrd="0" presId="urn:microsoft.com/office/officeart/2005/8/layout/list1"/>
    <dgm:cxn modelId="{FFE9EFA0-FCDC-1345-B680-002E0DFB09CD}" type="presParOf" srcId="{170A26E4-1738-7B43-8EC6-C930A2D11DC6}" destId="{0ACF0D81-3993-A441-9E54-61192930B8A3}" srcOrd="1" destOrd="0" presId="urn:microsoft.com/office/officeart/2005/8/layout/list1"/>
    <dgm:cxn modelId="{809E1553-0B1D-5F43-97BF-24B360891079}" type="presParOf" srcId="{A82A3E79-6C29-7043-95EC-495792D32B10}" destId="{92D540E3-6729-1E42-9066-0851DF587973}" srcOrd="1" destOrd="0" presId="urn:microsoft.com/office/officeart/2005/8/layout/list1"/>
    <dgm:cxn modelId="{7726FD00-F7DC-D24F-974C-6AEE6095F1DE}" type="presParOf" srcId="{A82A3E79-6C29-7043-95EC-495792D32B10}" destId="{2613AE69-54E5-6945-BF4D-0BFD05BFD56B}" srcOrd="2" destOrd="0" presId="urn:microsoft.com/office/officeart/2005/8/layout/list1"/>
    <dgm:cxn modelId="{82195CAA-A110-9443-9CC1-AC7B61CC133B}" type="presParOf" srcId="{A82A3E79-6C29-7043-95EC-495792D32B10}" destId="{9EC75879-799F-D244-A7C0-FCFAF5D56EA8}" srcOrd="3" destOrd="0" presId="urn:microsoft.com/office/officeart/2005/8/layout/list1"/>
    <dgm:cxn modelId="{B41875E1-A67D-214E-893E-C41508A9838D}" type="presParOf" srcId="{A82A3E79-6C29-7043-95EC-495792D32B10}" destId="{7DD596DB-CFD6-9F45-ADBA-629A4E1970B0}" srcOrd="4" destOrd="0" presId="urn:microsoft.com/office/officeart/2005/8/layout/list1"/>
    <dgm:cxn modelId="{623A4587-4EC4-354A-8FBA-CFEEE4095242}" type="presParOf" srcId="{7DD596DB-CFD6-9F45-ADBA-629A4E1970B0}" destId="{21FE0B51-4931-7E4B-9210-18D7CE8A5BEE}" srcOrd="0" destOrd="0" presId="urn:microsoft.com/office/officeart/2005/8/layout/list1"/>
    <dgm:cxn modelId="{930CA36D-F13C-5D4F-80DB-6CFFEC018086}" type="presParOf" srcId="{7DD596DB-CFD6-9F45-ADBA-629A4E1970B0}" destId="{2C03C567-E669-4345-97C3-19F0D9049CC6}" srcOrd="1" destOrd="0" presId="urn:microsoft.com/office/officeart/2005/8/layout/list1"/>
    <dgm:cxn modelId="{519FC1FA-4F8A-EA49-A1E7-8CB66B837CBB}" type="presParOf" srcId="{A82A3E79-6C29-7043-95EC-495792D32B10}" destId="{49316636-8179-8741-84D1-9E4B97BA057A}" srcOrd="5" destOrd="0" presId="urn:microsoft.com/office/officeart/2005/8/layout/list1"/>
    <dgm:cxn modelId="{DBF3044C-64A4-544E-BFF0-4F1FE7DB2488}" type="presParOf" srcId="{A82A3E79-6C29-7043-95EC-495792D32B10}" destId="{065DC842-17C7-AB4A-9BDC-C586F881A04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F7D926-13C7-4E19-82B4-707FD795903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1AAE01B-BD0F-4B16-A52E-28EDD7B56002}">
      <dgm:prSet/>
      <dgm:spPr/>
      <dgm:t>
        <a:bodyPr/>
        <a:lstStyle/>
        <a:p>
          <a:r>
            <a:rPr lang="en-US"/>
            <a:t>Memcached </a:t>
          </a:r>
        </a:p>
      </dgm:t>
    </dgm:pt>
    <dgm:pt modelId="{2141365B-03F2-4E0C-89BC-C9213E2EB859}" type="parTrans" cxnId="{F1EB20E8-0896-4752-9176-EA69A347886D}">
      <dgm:prSet/>
      <dgm:spPr/>
      <dgm:t>
        <a:bodyPr/>
        <a:lstStyle/>
        <a:p>
          <a:endParaRPr lang="en-US"/>
        </a:p>
      </dgm:t>
    </dgm:pt>
    <dgm:pt modelId="{A29B66A0-FF0E-490C-8F0C-108FA9718390}" type="sibTrans" cxnId="{F1EB20E8-0896-4752-9176-EA69A347886D}">
      <dgm:prSet/>
      <dgm:spPr/>
      <dgm:t>
        <a:bodyPr/>
        <a:lstStyle/>
        <a:p>
          <a:endParaRPr lang="en-US"/>
        </a:p>
      </dgm:t>
    </dgm:pt>
    <dgm:pt modelId="{7A7387CC-D4EB-4F3A-85F0-888C048C600F}">
      <dgm:prSet/>
      <dgm:spPr/>
      <dgm:t>
        <a:bodyPr/>
        <a:lstStyle/>
        <a:p>
          <a:r>
            <a:rPr lang="en-US"/>
            <a:t>No recommended setting</a:t>
          </a:r>
        </a:p>
      </dgm:t>
    </dgm:pt>
    <dgm:pt modelId="{597E31E2-610D-4E64-8253-316D93C62612}" type="parTrans" cxnId="{3EE92C4E-B6C1-4D72-8708-36952B9838CE}">
      <dgm:prSet/>
      <dgm:spPr/>
      <dgm:t>
        <a:bodyPr/>
        <a:lstStyle/>
        <a:p>
          <a:endParaRPr lang="en-US"/>
        </a:p>
      </dgm:t>
    </dgm:pt>
    <dgm:pt modelId="{ADD27A5A-3E28-485B-AD65-71C3B4D7EE00}" type="sibTrans" cxnId="{3EE92C4E-B6C1-4D72-8708-36952B9838CE}">
      <dgm:prSet/>
      <dgm:spPr/>
      <dgm:t>
        <a:bodyPr/>
        <a:lstStyle/>
        <a:p>
          <a:endParaRPr lang="en-US"/>
        </a:p>
      </dgm:t>
    </dgm:pt>
    <dgm:pt modelId="{6EC7A076-747E-4FFE-9136-853C0F07EED3}">
      <dgm:prSet/>
      <dgm:spPr/>
      <dgm:t>
        <a:bodyPr/>
        <a:lstStyle/>
        <a:p>
          <a:r>
            <a:rPr lang="en-US"/>
            <a:t>Scale up or scale out</a:t>
          </a:r>
        </a:p>
      </dgm:t>
    </dgm:pt>
    <dgm:pt modelId="{7A645FD5-BD4C-4F3D-88B6-7D123FE12B5F}" type="parTrans" cxnId="{9EA8772C-08B0-45D8-8B44-69A40B6FD7DF}">
      <dgm:prSet/>
      <dgm:spPr/>
      <dgm:t>
        <a:bodyPr/>
        <a:lstStyle/>
        <a:p>
          <a:endParaRPr lang="en-US"/>
        </a:p>
      </dgm:t>
    </dgm:pt>
    <dgm:pt modelId="{0E0331EA-70F4-46F9-9A3D-A15982874CD7}" type="sibTrans" cxnId="{9EA8772C-08B0-45D8-8B44-69A40B6FD7DF}">
      <dgm:prSet/>
      <dgm:spPr/>
      <dgm:t>
        <a:bodyPr/>
        <a:lstStyle/>
        <a:p>
          <a:endParaRPr lang="en-US"/>
        </a:p>
      </dgm:t>
    </dgm:pt>
    <dgm:pt modelId="{C0238FB8-B4EC-4FFE-802E-7FC6AA57D823}">
      <dgm:prSet/>
      <dgm:spPr/>
      <dgm:t>
        <a:bodyPr/>
        <a:lstStyle/>
        <a:p>
          <a:r>
            <a:rPr lang="en-US"/>
            <a:t>Redis</a:t>
          </a:r>
        </a:p>
      </dgm:t>
    </dgm:pt>
    <dgm:pt modelId="{91D05071-34C7-4356-B6C9-2D62BB2C2AD7}" type="parTrans" cxnId="{B1317DAE-0FA5-4D69-9361-9E356751C791}">
      <dgm:prSet/>
      <dgm:spPr/>
      <dgm:t>
        <a:bodyPr/>
        <a:lstStyle/>
        <a:p>
          <a:endParaRPr lang="en-US"/>
        </a:p>
      </dgm:t>
    </dgm:pt>
    <dgm:pt modelId="{6593BC12-F409-4122-92BB-30138D654781}" type="sibTrans" cxnId="{B1317DAE-0FA5-4D69-9361-9E356751C791}">
      <dgm:prSet/>
      <dgm:spPr/>
      <dgm:t>
        <a:bodyPr/>
        <a:lstStyle/>
        <a:p>
          <a:endParaRPr lang="en-US"/>
        </a:p>
      </dgm:t>
    </dgm:pt>
    <dgm:pt modelId="{710A0457-2CBB-4734-B42B-8050D75EC232}">
      <dgm:prSet/>
      <dgm:spPr/>
      <dgm:t>
        <a:bodyPr/>
        <a:lstStyle/>
        <a:p>
          <a:r>
            <a:rPr lang="en-US"/>
            <a:t>No recommended setting</a:t>
          </a:r>
        </a:p>
      </dgm:t>
    </dgm:pt>
    <dgm:pt modelId="{211F6844-19C6-49D7-9F8D-D0D6C5F01E2D}" type="parTrans" cxnId="{98C6BBA6-4724-46EF-9F66-C932924DD787}">
      <dgm:prSet/>
      <dgm:spPr/>
      <dgm:t>
        <a:bodyPr/>
        <a:lstStyle/>
        <a:p>
          <a:endParaRPr lang="en-US"/>
        </a:p>
      </dgm:t>
    </dgm:pt>
    <dgm:pt modelId="{C963245B-E435-4D17-9535-552F75D130CE}" type="sibTrans" cxnId="{98C6BBA6-4724-46EF-9F66-C932924DD787}">
      <dgm:prSet/>
      <dgm:spPr/>
      <dgm:t>
        <a:bodyPr/>
        <a:lstStyle/>
        <a:p>
          <a:endParaRPr lang="en-US"/>
        </a:p>
      </dgm:t>
    </dgm:pt>
    <dgm:pt modelId="{7BFEE3F5-730D-481C-B8CA-C13D93A16BF8}">
      <dgm:prSet/>
      <dgm:spPr/>
      <dgm:t>
        <a:bodyPr/>
        <a:lstStyle/>
        <a:p>
          <a:r>
            <a:rPr lang="en-US"/>
            <a:t>Only scale out (add more nodes/replicas)</a:t>
          </a:r>
        </a:p>
      </dgm:t>
    </dgm:pt>
    <dgm:pt modelId="{9EFA64C3-3A23-4C75-9B30-9FBDFD58F893}" type="parTrans" cxnId="{283A8E17-0887-49EF-8931-8A950EDC5320}">
      <dgm:prSet/>
      <dgm:spPr/>
      <dgm:t>
        <a:bodyPr/>
        <a:lstStyle/>
        <a:p>
          <a:endParaRPr lang="en-US"/>
        </a:p>
      </dgm:t>
    </dgm:pt>
    <dgm:pt modelId="{0C9FA82F-55A6-40EA-ADB7-6D383F8197DF}" type="sibTrans" cxnId="{283A8E17-0887-49EF-8931-8A950EDC5320}">
      <dgm:prSet/>
      <dgm:spPr/>
      <dgm:t>
        <a:bodyPr/>
        <a:lstStyle/>
        <a:p>
          <a:endParaRPr lang="en-US"/>
        </a:p>
      </dgm:t>
    </dgm:pt>
    <dgm:pt modelId="{819724AE-045D-B046-9DC7-ECE5BDFFDF5D}" type="pres">
      <dgm:prSet presAssocID="{A7F7D926-13C7-4E19-82B4-707FD795903A}" presName="linear" presStyleCnt="0">
        <dgm:presLayoutVars>
          <dgm:animLvl val="lvl"/>
          <dgm:resizeHandles val="exact"/>
        </dgm:presLayoutVars>
      </dgm:prSet>
      <dgm:spPr/>
    </dgm:pt>
    <dgm:pt modelId="{6D4E8B8E-9C89-7843-9F91-28E40AB7AA1D}" type="pres">
      <dgm:prSet presAssocID="{91AAE01B-BD0F-4B16-A52E-28EDD7B560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8DF0E1-3568-0649-B472-DE7DD8D99938}" type="pres">
      <dgm:prSet presAssocID="{91AAE01B-BD0F-4B16-A52E-28EDD7B56002}" presName="childText" presStyleLbl="revTx" presStyleIdx="0" presStyleCnt="2">
        <dgm:presLayoutVars>
          <dgm:bulletEnabled val="1"/>
        </dgm:presLayoutVars>
      </dgm:prSet>
      <dgm:spPr/>
    </dgm:pt>
    <dgm:pt modelId="{49E06765-D77D-2140-A4D3-7F3F3BD83995}" type="pres">
      <dgm:prSet presAssocID="{C0238FB8-B4EC-4FFE-802E-7FC6AA57D82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5282F5B-5F9B-E842-893B-22A1831876A3}" type="pres">
      <dgm:prSet presAssocID="{C0238FB8-B4EC-4FFE-802E-7FC6AA57D82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61DF709-DCE2-0B42-AEC4-F176A6902F66}" type="presOf" srcId="{C0238FB8-B4EC-4FFE-802E-7FC6AA57D823}" destId="{49E06765-D77D-2140-A4D3-7F3F3BD83995}" srcOrd="0" destOrd="0" presId="urn:microsoft.com/office/officeart/2005/8/layout/vList2"/>
    <dgm:cxn modelId="{283A8E17-0887-49EF-8931-8A950EDC5320}" srcId="{C0238FB8-B4EC-4FFE-802E-7FC6AA57D823}" destId="{7BFEE3F5-730D-481C-B8CA-C13D93A16BF8}" srcOrd="1" destOrd="0" parTransId="{9EFA64C3-3A23-4C75-9B30-9FBDFD58F893}" sibTransId="{0C9FA82F-55A6-40EA-ADB7-6D383F8197DF}"/>
    <dgm:cxn modelId="{9EA8772C-08B0-45D8-8B44-69A40B6FD7DF}" srcId="{91AAE01B-BD0F-4B16-A52E-28EDD7B56002}" destId="{6EC7A076-747E-4FFE-9136-853C0F07EED3}" srcOrd="1" destOrd="0" parTransId="{7A645FD5-BD4C-4F3D-88B6-7D123FE12B5F}" sibTransId="{0E0331EA-70F4-46F9-9A3D-A15982874CD7}"/>
    <dgm:cxn modelId="{76990133-E07E-BD4E-A674-5DC9D26D6F3E}" type="presOf" srcId="{7A7387CC-D4EB-4F3A-85F0-888C048C600F}" destId="{8E8DF0E1-3568-0649-B472-DE7DD8D99938}" srcOrd="0" destOrd="0" presId="urn:microsoft.com/office/officeart/2005/8/layout/vList2"/>
    <dgm:cxn modelId="{3EE92C4E-B6C1-4D72-8708-36952B9838CE}" srcId="{91AAE01B-BD0F-4B16-A52E-28EDD7B56002}" destId="{7A7387CC-D4EB-4F3A-85F0-888C048C600F}" srcOrd="0" destOrd="0" parTransId="{597E31E2-610D-4E64-8253-316D93C62612}" sibTransId="{ADD27A5A-3E28-485B-AD65-71C3B4D7EE00}"/>
    <dgm:cxn modelId="{ADB20953-DEB7-5D48-848A-BAB72C1B381A}" type="presOf" srcId="{6EC7A076-747E-4FFE-9136-853C0F07EED3}" destId="{8E8DF0E1-3568-0649-B472-DE7DD8D99938}" srcOrd="0" destOrd="1" presId="urn:microsoft.com/office/officeart/2005/8/layout/vList2"/>
    <dgm:cxn modelId="{7B238680-6351-A544-B5EC-A55C581E7A5C}" type="presOf" srcId="{7BFEE3F5-730D-481C-B8CA-C13D93A16BF8}" destId="{E5282F5B-5F9B-E842-893B-22A1831876A3}" srcOrd="0" destOrd="1" presId="urn:microsoft.com/office/officeart/2005/8/layout/vList2"/>
    <dgm:cxn modelId="{98C6BBA6-4724-46EF-9F66-C932924DD787}" srcId="{C0238FB8-B4EC-4FFE-802E-7FC6AA57D823}" destId="{710A0457-2CBB-4734-B42B-8050D75EC232}" srcOrd="0" destOrd="0" parTransId="{211F6844-19C6-49D7-9F8D-D0D6C5F01E2D}" sibTransId="{C963245B-E435-4D17-9535-552F75D130CE}"/>
    <dgm:cxn modelId="{B1317DAE-0FA5-4D69-9361-9E356751C791}" srcId="{A7F7D926-13C7-4E19-82B4-707FD795903A}" destId="{C0238FB8-B4EC-4FFE-802E-7FC6AA57D823}" srcOrd="1" destOrd="0" parTransId="{91D05071-34C7-4356-B6C9-2D62BB2C2AD7}" sibTransId="{6593BC12-F409-4122-92BB-30138D654781}"/>
    <dgm:cxn modelId="{9D878DB4-B520-9B43-9C8E-3555A81DD3C5}" type="presOf" srcId="{A7F7D926-13C7-4E19-82B4-707FD795903A}" destId="{819724AE-045D-B046-9DC7-ECE5BDFFDF5D}" srcOrd="0" destOrd="0" presId="urn:microsoft.com/office/officeart/2005/8/layout/vList2"/>
    <dgm:cxn modelId="{F1EB20E8-0896-4752-9176-EA69A347886D}" srcId="{A7F7D926-13C7-4E19-82B4-707FD795903A}" destId="{91AAE01B-BD0F-4B16-A52E-28EDD7B56002}" srcOrd="0" destOrd="0" parTransId="{2141365B-03F2-4E0C-89BC-C9213E2EB859}" sibTransId="{A29B66A0-FF0E-490C-8F0C-108FA9718390}"/>
    <dgm:cxn modelId="{BC9D8BF6-A48C-7C4D-928C-45C0F248D3E7}" type="presOf" srcId="{710A0457-2CBB-4734-B42B-8050D75EC232}" destId="{E5282F5B-5F9B-E842-893B-22A1831876A3}" srcOrd="0" destOrd="0" presId="urn:microsoft.com/office/officeart/2005/8/layout/vList2"/>
    <dgm:cxn modelId="{BD62D0FD-C976-7C4D-9135-6A3B21A6EAF1}" type="presOf" srcId="{91AAE01B-BD0F-4B16-A52E-28EDD7B56002}" destId="{6D4E8B8E-9C89-7843-9F91-28E40AB7AA1D}" srcOrd="0" destOrd="0" presId="urn:microsoft.com/office/officeart/2005/8/layout/vList2"/>
    <dgm:cxn modelId="{6E402D76-239B-1741-9A4A-DCEA68E9A634}" type="presParOf" srcId="{819724AE-045D-B046-9DC7-ECE5BDFFDF5D}" destId="{6D4E8B8E-9C89-7843-9F91-28E40AB7AA1D}" srcOrd="0" destOrd="0" presId="urn:microsoft.com/office/officeart/2005/8/layout/vList2"/>
    <dgm:cxn modelId="{1B6FD39B-10C6-A747-90F1-FABA1AD20126}" type="presParOf" srcId="{819724AE-045D-B046-9DC7-ECE5BDFFDF5D}" destId="{8E8DF0E1-3568-0649-B472-DE7DD8D99938}" srcOrd="1" destOrd="0" presId="urn:microsoft.com/office/officeart/2005/8/layout/vList2"/>
    <dgm:cxn modelId="{6E1DCF2F-0CCE-4C4D-8867-07F322EECA63}" type="presParOf" srcId="{819724AE-045D-B046-9DC7-ECE5BDFFDF5D}" destId="{49E06765-D77D-2140-A4D3-7F3F3BD83995}" srcOrd="2" destOrd="0" presId="urn:microsoft.com/office/officeart/2005/8/layout/vList2"/>
    <dgm:cxn modelId="{C71EDA9E-E22B-E741-B49A-1094F33093CC}" type="presParOf" srcId="{819724AE-045D-B046-9DC7-ECE5BDFFDF5D}" destId="{E5282F5B-5F9B-E842-893B-22A1831876A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988B71-5B4B-490C-989F-B2F44AF260FE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32A5B84-1464-4DB1-88F8-7C17F5B89779}">
      <dgm:prSet/>
      <dgm:spPr/>
      <dgm:t>
        <a:bodyPr/>
        <a:lstStyle/>
        <a:p>
          <a:r>
            <a:rPr lang="en-US"/>
            <a:t>Are inter region</a:t>
          </a:r>
        </a:p>
      </dgm:t>
    </dgm:pt>
    <dgm:pt modelId="{040947A9-3E71-4F70-8A2F-FDE521F5CA8E}" type="parTrans" cxnId="{D4262E55-21F8-4F9D-91A2-42F46A1A4A6D}">
      <dgm:prSet/>
      <dgm:spPr/>
      <dgm:t>
        <a:bodyPr/>
        <a:lstStyle/>
        <a:p>
          <a:endParaRPr lang="en-US"/>
        </a:p>
      </dgm:t>
    </dgm:pt>
    <dgm:pt modelId="{2C3114DD-BF02-497E-8501-117E4D4653F4}" type="sibTrans" cxnId="{D4262E55-21F8-4F9D-91A2-42F46A1A4A6D}">
      <dgm:prSet/>
      <dgm:spPr/>
      <dgm:t>
        <a:bodyPr/>
        <a:lstStyle/>
        <a:p>
          <a:endParaRPr lang="en-US"/>
        </a:p>
      </dgm:t>
    </dgm:pt>
    <dgm:pt modelId="{5A7FC493-B28D-41FB-9EB6-5E3A2532BD25}">
      <dgm:prSet/>
      <dgm:spPr/>
      <dgm:t>
        <a:bodyPr/>
        <a:lstStyle/>
        <a:p>
          <a:r>
            <a:rPr lang="en-US"/>
            <a:t>Switch regions to add widgets to same dashboard</a:t>
          </a:r>
        </a:p>
      </dgm:t>
    </dgm:pt>
    <dgm:pt modelId="{908AAB27-5DCB-4C4F-B5C5-A4A83B5B1D4A}" type="parTrans" cxnId="{49FBDBCD-0A66-4B80-A18B-2D944B14E8DC}">
      <dgm:prSet/>
      <dgm:spPr/>
      <dgm:t>
        <a:bodyPr/>
        <a:lstStyle/>
        <a:p>
          <a:endParaRPr lang="en-US"/>
        </a:p>
      </dgm:t>
    </dgm:pt>
    <dgm:pt modelId="{F9A569A4-A21B-41B4-971A-FD3D647D6325}" type="sibTrans" cxnId="{49FBDBCD-0A66-4B80-A18B-2D944B14E8DC}">
      <dgm:prSet/>
      <dgm:spPr/>
      <dgm:t>
        <a:bodyPr/>
        <a:lstStyle/>
        <a:p>
          <a:endParaRPr lang="en-US"/>
        </a:p>
      </dgm:t>
    </dgm:pt>
    <dgm:pt modelId="{9DC65E0C-6D84-4E8C-8F9F-8C6EAD20280F}">
      <dgm:prSet/>
      <dgm:spPr/>
      <dgm:t>
        <a:bodyPr/>
        <a:lstStyle/>
        <a:p>
          <a:r>
            <a:rPr lang="en-US"/>
            <a:t>Cross region widgets can be displayed within dashboard in any region</a:t>
          </a:r>
        </a:p>
      </dgm:t>
    </dgm:pt>
    <dgm:pt modelId="{C00A1A58-59A9-451E-80F2-45800C9DECB6}" type="parTrans" cxnId="{ADB00D2D-2D52-4E3A-8BB9-4C27F73492F2}">
      <dgm:prSet/>
      <dgm:spPr/>
      <dgm:t>
        <a:bodyPr/>
        <a:lstStyle/>
        <a:p>
          <a:endParaRPr lang="en-US"/>
        </a:p>
      </dgm:t>
    </dgm:pt>
    <dgm:pt modelId="{794A84D7-CF61-4972-A192-CF5A70B1ED78}" type="sibTrans" cxnId="{ADB00D2D-2D52-4E3A-8BB9-4C27F73492F2}">
      <dgm:prSet/>
      <dgm:spPr/>
      <dgm:t>
        <a:bodyPr/>
        <a:lstStyle/>
        <a:p>
          <a:endParaRPr lang="en-US"/>
        </a:p>
      </dgm:t>
    </dgm:pt>
    <dgm:pt modelId="{84BF1EA4-781E-8844-870D-66EE502101ED}" type="pres">
      <dgm:prSet presAssocID="{73988B71-5B4B-490C-989F-B2F44AF260FE}" presName="linear" presStyleCnt="0">
        <dgm:presLayoutVars>
          <dgm:animLvl val="lvl"/>
          <dgm:resizeHandles val="exact"/>
        </dgm:presLayoutVars>
      </dgm:prSet>
      <dgm:spPr/>
    </dgm:pt>
    <dgm:pt modelId="{466213B4-2270-3642-8066-EA3AAA5217AC}" type="pres">
      <dgm:prSet presAssocID="{A32A5B84-1464-4DB1-88F8-7C17F5B897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0068F2E-49E1-374A-A803-67DD0A116408}" type="pres">
      <dgm:prSet presAssocID="{2C3114DD-BF02-497E-8501-117E4D4653F4}" presName="spacer" presStyleCnt="0"/>
      <dgm:spPr/>
    </dgm:pt>
    <dgm:pt modelId="{3C27FE87-B19E-4E4B-9F26-74455DFE9379}" type="pres">
      <dgm:prSet presAssocID="{5A7FC493-B28D-41FB-9EB6-5E3A2532BD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F4ED63-C78E-8144-B6C6-4C3F9280172D}" type="pres">
      <dgm:prSet presAssocID="{F9A569A4-A21B-41B4-971A-FD3D647D6325}" presName="spacer" presStyleCnt="0"/>
      <dgm:spPr/>
    </dgm:pt>
    <dgm:pt modelId="{8E7D298D-3478-464E-BEE9-1461DB37B1D7}" type="pres">
      <dgm:prSet presAssocID="{9DC65E0C-6D84-4E8C-8F9F-8C6EAD20280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FFE6902-78F6-F84B-895B-8D27B09DF5DC}" type="presOf" srcId="{5A7FC493-B28D-41FB-9EB6-5E3A2532BD25}" destId="{3C27FE87-B19E-4E4B-9F26-74455DFE9379}" srcOrd="0" destOrd="0" presId="urn:microsoft.com/office/officeart/2005/8/layout/vList2"/>
    <dgm:cxn modelId="{5228121B-332F-4245-BB08-BEFEAD4DEE3D}" type="presOf" srcId="{9DC65E0C-6D84-4E8C-8F9F-8C6EAD20280F}" destId="{8E7D298D-3478-464E-BEE9-1461DB37B1D7}" srcOrd="0" destOrd="0" presId="urn:microsoft.com/office/officeart/2005/8/layout/vList2"/>
    <dgm:cxn modelId="{ADB00D2D-2D52-4E3A-8BB9-4C27F73492F2}" srcId="{73988B71-5B4B-490C-989F-B2F44AF260FE}" destId="{9DC65E0C-6D84-4E8C-8F9F-8C6EAD20280F}" srcOrd="2" destOrd="0" parTransId="{C00A1A58-59A9-451E-80F2-45800C9DECB6}" sibTransId="{794A84D7-CF61-4972-A192-CF5A70B1ED78}"/>
    <dgm:cxn modelId="{D4262E55-21F8-4F9D-91A2-42F46A1A4A6D}" srcId="{73988B71-5B4B-490C-989F-B2F44AF260FE}" destId="{A32A5B84-1464-4DB1-88F8-7C17F5B89779}" srcOrd="0" destOrd="0" parTransId="{040947A9-3E71-4F70-8A2F-FDE521F5CA8E}" sibTransId="{2C3114DD-BF02-497E-8501-117E4D4653F4}"/>
    <dgm:cxn modelId="{8A3C6A84-6E45-8B42-8956-322C97E4A0B0}" type="presOf" srcId="{A32A5B84-1464-4DB1-88F8-7C17F5B89779}" destId="{466213B4-2270-3642-8066-EA3AAA5217AC}" srcOrd="0" destOrd="0" presId="urn:microsoft.com/office/officeart/2005/8/layout/vList2"/>
    <dgm:cxn modelId="{91D413C4-979F-1749-890D-4221295D50B2}" type="presOf" srcId="{73988B71-5B4B-490C-989F-B2F44AF260FE}" destId="{84BF1EA4-781E-8844-870D-66EE502101ED}" srcOrd="0" destOrd="0" presId="urn:microsoft.com/office/officeart/2005/8/layout/vList2"/>
    <dgm:cxn modelId="{49FBDBCD-0A66-4B80-A18B-2D944B14E8DC}" srcId="{73988B71-5B4B-490C-989F-B2F44AF260FE}" destId="{5A7FC493-B28D-41FB-9EB6-5E3A2532BD25}" srcOrd="1" destOrd="0" parTransId="{908AAB27-5DCB-4C4F-B5C5-A4A83B5B1D4A}" sibTransId="{F9A569A4-A21B-41B4-971A-FD3D647D6325}"/>
    <dgm:cxn modelId="{5B4629F2-2BF2-7E48-A9DA-7C84E144E92F}" type="presParOf" srcId="{84BF1EA4-781E-8844-870D-66EE502101ED}" destId="{466213B4-2270-3642-8066-EA3AAA5217AC}" srcOrd="0" destOrd="0" presId="urn:microsoft.com/office/officeart/2005/8/layout/vList2"/>
    <dgm:cxn modelId="{812A0760-3F3C-5649-AD2C-A06AF5EC81DA}" type="presParOf" srcId="{84BF1EA4-781E-8844-870D-66EE502101ED}" destId="{00068F2E-49E1-374A-A803-67DD0A116408}" srcOrd="1" destOrd="0" presId="urn:microsoft.com/office/officeart/2005/8/layout/vList2"/>
    <dgm:cxn modelId="{C0965512-485F-9741-B919-9387CD2C51C4}" type="presParOf" srcId="{84BF1EA4-781E-8844-870D-66EE502101ED}" destId="{3C27FE87-B19E-4E4B-9F26-74455DFE9379}" srcOrd="2" destOrd="0" presId="urn:microsoft.com/office/officeart/2005/8/layout/vList2"/>
    <dgm:cxn modelId="{A578DA5D-FDCE-944E-84F9-B985999A799C}" type="presParOf" srcId="{84BF1EA4-781E-8844-870D-66EE502101ED}" destId="{8FF4ED63-C78E-8144-B6C6-4C3F9280172D}" srcOrd="3" destOrd="0" presId="urn:microsoft.com/office/officeart/2005/8/layout/vList2"/>
    <dgm:cxn modelId="{59FA7D6A-BE36-1D41-AE9D-9B94550490AD}" type="presParOf" srcId="{84BF1EA4-781E-8844-870D-66EE502101ED}" destId="{8E7D298D-3478-464E-BEE9-1461DB37B1D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F8BBD6-19A8-430B-B5DE-B32A80C4A2C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DFE6F1E0-33D7-4C60-97F4-643E4A250D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 that gives Resource inventory, config history, change notifications to enable security</a:t>
          </a:r>
        </a:p>
      </dgm:t>
    </dgm:pt>
    <dgm:pt modelId="{FA6EC6FE-E6B1-4147-ABBD-A206172E6C6F}" type="parTrans" cxnId="{5E6C9513-2A0F-48A1-BD54-39B6EA4DCDAA}">
      <dgm:prSet/>
      <dgm:spPr/>
      <dgm:t>
        <a:bodyPr/>
        <a:lstStyle/>
        <a:p>
          <a:endParaRPr lang="en-US"/>
        </a:p>
      </dgm:t>
    </dgm:pt>
    <dgm:pt modelId="{3A5E9D6F-1908-475B-90EA-E1810B87E980}" type="sibTrans" cxnId="{5E6C9513-2A0F-48A1-BD54-39B6EA4DCDAA}">
      <dgm:prSet/>
      <dgm:spPr/>
      <dgm:t>
        <a:bodyPr/>
        <a:lstStyle/>
        <a:p>
          <a:endParaRPr lang="en-US"/>
        </a:p>
      </dgm:t>
    </dgm:pt>
    <dgm:pt modelId="{C78205FF-64EB-47E3-9122-43AEFE3A32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Configuration snapshots, automated compliance check</a:t>
          </a:r>
        </a:p>
      </dgm:t>
    </dgm:pt>
    <dgm:pt modelId="{A9AA5E7D-EE00-439D-BC6E-917CD5A14360}" type="parTrans" cxnId="{76B80B88-E976-4B4E-9966-3836385A6F23}">
      <dgm:prSet/>
      <dgm:spPr/>
      <dgm:t>
        <a:bodyPr/>
        <a:lstStyle/>
        <a:p>
          <a:endParaRPr lang="en-US"/>
        </a:p>
      </dgm:t>
    </dgm:pt>
    <dgm:pt modelId="{F3830412-136D-4A2E-BA50-60B6A60C6D63}" type="sibTrans" cxnId="{76B80B88-E976-4B4E-9966-3836385A6F23}">
      <dgm:prSet/>
      <dgm:spPr/>
      <dgm:t>
        <a:bodyPr/>
        <a:lstStyle/>
        <a:p>
          <a:endParaRPr lang="en-US"/>
        </a:p>
      </dgm:t>
    </dgm:pt>
    <dgm:pt modelId="{AD5DC091-E4B5-45EE-93AA-69A3FB007348}" type="pres">
      <dgm:prSet presAssocID="{23F8BBD6-19A8-430B-B5DE-B32A80C4A2C3}" presName="root" presStyleCnt="0">
        <dgm:presLayoutVars>
          <dgm:dir/>
          <dgm:resizeHandles val="exact"/>
        </dgm:presLayoutVars>
      </dgm:prSet>
      <dgm:spPr/>
    </dgm:pt>
    <dgm:pt modelId="{ED0BBAD1-073A-476C-8A64-CE8C976AC094}" type="pres">
      <dgm:prSet presAssocID="{DFE6F1E0-33D7-4C60-97F4-643E4A250D04}" presName="compNode" presStyleCnt="0"/>
      <dgm:spPr/>
    </dgm:pt>
    <dgm:pt modelId="{89ADDED7-9CEB-47A4-8E51-D6A292F3AD58}" type="pres">
      <dgm:prSet presAssocID="{DFE6F1E0-33D7-4C60-97F4-643E4A250D04}" presName="bgRect" presStyleLbl="bgShp" presStyleIdx="0" presStyleCnt="2"/>
      <dgm:spPr/>
    </dgm:pt>
    <dgm:pt modelId="{88A59BFD-5331-4D90-A85A-8E6490228931}" type="pres">
      <dgm:prSet presAssocID="{DFE6F1E0-33D7-4C60-97F4-643E4A250D0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63B78E6-C19D-4100-A74E-2ED953B45C52}" type="pres">
      <dgm:prSet presAssocID="{DFE6F1E0-33D7-4C60-97F4-643E4A250D04}" presName="spaceRect" presStyleCnt="0"/>
      <dgm:spPr/>
    </dgm:pt>
    <dgm:pt modelId="{1B364B72-902A-449F-AD86-C9326CD4A93C}" type="pres">
      <dgm:prSet presAssocID="{DFE6F1E0-33D7-4C60-97F4-643E4A250D04}" presName="parTx" presStyleLbl="revTx" presStyleIdx="0" presStyleCnt="2">
        <dgm:presLayoutVars>
          <dgm:chMax val="0"/>
          <dgm:chPref val="0"/>
        </dgm:presLayoutVars>
      </dgm:prSet>
      <dgm:spPr/>
    </dgm:pt>
    <dgm:pt modelId="{4F0BED2F-8C85-406D-9FBD-69F9B99029DF}" type="pres">
      <dgm:prSet presAssocID="{3A5E9D6F-1908-475B-90EA-E1810B87E980}" presName="sibTrans" presStyleCnt="0"/>
      <dgm:spPr/>
    </dgm:pt>
    <dgm:pt modelId="{EB3F622E-A202-4F53-88C1-51E440AE65F3}" type="pres">
      <dgm:prSet presAssocID="{C78205FF-64EB-47E3-9122-43AEFE3A328A}" presName="compNode" presStyleCnt="0"/>
      <dgm:spPr/>
    </dgm:pt>
    <dgm:pt modelId="{93443199-1030-4530-A2B4-BBE9E1EC1BB9}" type="pres">
      <dgm:prSet presAssocID="{C78205FF-64EB-47E3-9122-43AEFE3A328A}" presName="bgRect" presStyleLbl="bgShp" presStyleIdx="1" presStyleCnt="2"/>
      <dgm:spPr/>
    </dgm:pt>
    <dgm:pt modelId="{BA2CACB5-F345-4495-B01B-71903082DC4C}" type="pres">
      <dgm:prSet presAssocID="{C78205FF-64EB-47E3-9122-43AEFE3A32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58E77D9-1B63-40EA-8F7D-211C0BA092FA}" type="pres">
      <dgm:prSet presAssocID="{C78205FF-64EB-47E3-9122-43AEFE3A328A}" presName="spaceRect" presStyleCnt="0"/>
      <dgm:spPr/>
    </dgm:pt>
    <dgm:pt modelId="{09AA6A07-C071-4E5A-BA11-DBC9B371C889}" type="pres">
      <dgm:prSet presAssocID="{C78205FF-64EB-47E3-9122-43AEFE3A328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E6C9513-2A0F-48A1-BD54-39B6EA4DCDAA}" srcId="{23F8BBD6-19A8-430B-B5DE-B32A80C4A2C3}" destId="{DFE6F1E0-33D7-4C60-97F4-643E4A250D04}" srcOrd="0" destOrd="0" parTransId="{FA6EC6FE-E6B1-4147-ABBD-A206172E6C6F}" sibTransId="{3A5E9D6F-1908-475B-90EA-E1810B87E980}"/>
    <dgm:cxn modelId="{981B3A60-6E48-9B43-ACC1-B2D50A17D61B}" type="presOf" srcId="{C78205FF-64EB-47E3-9122-43AEFE3A328A}" destId="{09AA6A07-C071-4E5A-BA11-DBC9B371C889}" srcOrd="0" destOrd="0" presId="urn:microsoft.com/office/officeart/2018/2/layout/IconVerticalSolidList"/>
    <dgm:cxn modelId="{03CF7185-DF4C-4B40-AE32-E4EC037AAC83}" type="presOf" srcId="{DFE6F1E0-33D7-4C60-97F4-643E4A250D04}" destId="{1B364B72-902A-449F-AD86-C9326CD4A93C}" srcOrd="0" destOrd="0" presId="urn:microsoft.com/office/officeart/2018/2/layout/IconVerticalSolidList"/>
    <dgm:cxn modelId="{76B80B88-E976-4B4E-9966-3836385A6F23}" srcId="{23F8BBD6-19A8-430B-B5DE-B32A80C4A2C3}" destId="{C78205FF-64EB-47E3-9122-43AEFE3A328A}" srcOrd="1" destOrd="0" parTransId="{A9AA5E7D-EE00-439D-BC6E-917CD5A14360}" sibTransId="{F3830412-136D-4A2E-BA50-60B6A60C6D63}"/>
    <dgm:cxn modelId="{DB4EBAAC-F92F-C446-AC0D-AA0873589461}" type="presOf" srcId="{23F8BBD6-19A8-430B-B5DE-B32A80C4A2C3}" destId="{AD5DC091-E4B5-45EE-93AA-69A3FB007348}" srcOrd="0" destOrd="0" presId="urn:microsoft.com/office/officeart/2018/2/layout/IconVerticalSolidList"/>
    <dgm:cxn modelId="{A130A369-F4ED-C74B-9A36-0410963855DB}" type="presParOf" srcId="{AD5DC091-E4B5-45EE-93AA-69A3FB007348}" destId="{ED0BBAD1-073A-476C-8A64-CE8C976AC094}" srcOrd="0" destOrd="0" presId="urn:microsoft.com/office/officeart/2018/2/layout/IconVerticalSolidList"/>
    <dgm:cxn modelId="{A0F37352-5A91-1149-8272-5C76D547F9B8}" type="presParOf" srcId="{ED0BBAD1-073A-476C-8A64-CE8C976AC094}" destId="{89ADDED7-9CEB-47A4-8E51-D6A292F3AD58}" srcOrd="0" destOrd="0" presId="urn:microsoft.com/office/officeart/2018/2/layout/IconVerticalSolidList"/>
    <dgm:cxn modelId="{2DF9CC4E-4095-7B43-B505-81F5FD8FEABD}" type="presParOf" srcId="{ED0BBAD1-073A-476C-8A64-CE8C976AC094}" destId="{88A59BFD-5331-4D90-A85A-8E6490228931}" srcOrd="1" destOrd="0" presId="urn:microsoft.com/office/officeart/2018/2/layout/IconVerticalSolidList"/>
    <dgm:cxn modelId="{33645020-9BD0-8D4E-9829-A53F5560EC26}" type="presParOf" srcId="{ED0BBAD1-073A-476C-8A64-CE8C976AC094}" destId="{963B78E6-C19D-4100-A74E-2ED953B45C52}" srcOrd="2" destOrd="0" presId="urn:microsoft.com/office/officeart/2018/2/layout/IconVerticalSolidList"/>
    <dgm:cxn modelId="{BCB3C90A-1F25-B545-A093-3FC812791C42}" type="presParOf" srcId="{ED0BBAD1-073A-476C-8A64-CE8C976AC094}" destId="{1B364B72-902A-449F-AD86-C9326CD4A93C}" srcOrd="3" destOrd="0" presId="urn:microsoft.com/office/officeart/2018/2/layout/IconVerticalSolidList"/>
    <dgm:cxn modelId="{CF99DBCB-2AFF-8049-8DD3-73A82B2228F5}" type="presParOf" srcId="{AD5DC091-E4B5-45EE-93AA-69A3FB007348}" destId="{4F0BED2F-8C85-406D-9FBD-69F9B99029DF}" srcOrd="1" destOrd="0" presId="urn:microsoft.com/office/officeart/2018/2/layout/IconVerticalSolidList"/>
    <dgm:cxn modelId="{7A1FB35E-96F6-3145-AAF6-BF180A6509F5}" type="presParOf" srcId="{AD5DC091-E4B5-45EE-93AA-69A3FB007348}" destId="{EB3F622E-A202-4F53-88C1-51E440AE65F3}" srcOrd="2" destOrd="0" presId="urn:microsoft.com/office/officeart/2018/2/layout/IconVerticalSolidList"/>
    <dgm:cxn modelId="{7DCD4572-1946-9040-A4D8-395E0E24ED50}" type="presParOf" srcId="{EB3F622E-A202-4F53-88C1-51E440AE65F3}" destId="{93443199-1030-4530-A2B4-BBE9E1EC1BB9}" srcOrd="0" destOrd="0" presId="urn:microsoft.com/office/officeart/2018/2/layout/IconVerticalSolidList"/>
    <dgm:cxn modelId="{6A834147-9929-C848-9672-CF207194B914}" type="presParOf" srcId="{EB3F622E-A202-4F53-88C1-51E440AE65F3}" destId="{BA2CACB5-F345-4495-B01B-71903082DC4C}" srcOrd="1" destOrd="0" presId="urn:microsoft.com/office/officeart/2018/2/layout/IconVerticalSolidList"/>
    <dgm:cxn modelId="{A0E57039-6338-F447-861F-02DEBA42E375}" type="presParOf" srcId="{EB3F622E-A202-4F53-88C1-51E440AE65F3}" destId="{158E77D9-1B63-40EA-8F7D-211C0BA092FA}" srcOrd="2" destOrd="0" presId="urn:microsoft.com/office/officeart/2018/2/layout/IconVerticalSolidList"/>
    <dgm:cxn modelId="{DB9C2AB6-DCEE-B448-9A24-33CAAE3E2A2C}" type="presParOf" srcId="{EB3F622E-A202-4F53-88C1-51E440AE65F3}" destId="{09AA6A07-C071-4E5A-BA11-DBC9B371C8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1538C-DFC3-4161-A511-7895F4A8D15D}">
      <dsp:nvSpPr>
        <dsp:cNvPr id="0" name=""/>
        <dsp:cNvSpPr/>
      </dsp:nvSpPr>
      <dsp:spPr>
        <a:xfrm>
          <a:off x="592801" y="49021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56FCF-4784-48A3-AC39-F6B0831621AE}">
      <dsp:nvSpPr>
        <dsp:cNvPr id="0" name=""/>
        <dsp:cNvSpPr/>
      </dsp:nvSpPr>
      <dsp:spPr>
        <a:xfrm>
          <a:off x="826801" y="72421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5B6E9-FD5C-4DF9-A469-6192BC2B7F00}">
      <dsp:nvSpPr>
        <dsp:cNvPr id="0" name=""/>
        <dsp:cNvSpPr/>
      </dsp:nvSpPr>
      <dsp:spPr>
        <a:xfrm>
          <a:off x="241801" y="1930213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CW Metrics created as soon as ELB created</a:t>
          </a:r>
        </a:p>
      </dsp:txBody>
      <dsp:txXfrm>
        <a:off x="241801" y="1930213"/>
        <a:ext cx="1800000" cy="787500"/>
      </dsp:txXfrm>
    </dsp:sp>
    <dsp:sp modelId="{58079D2D-62E7-40B7-9D67-D3FB21688621}">
      <dsp:nvSpPr>
        <dsp:cNvPr id="0" name=""/>
        <dsp:cNvSpPr/>
      </dsp:nvSpPr>
      <dsp:spPr>
        <a:xfrm>
          <a:off x="2707801" y="49021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7D3C9-5F84-49AD-A2DD-36BBB299BB37}">
      <dsp:nvSpPr>
        <dsp:cNvPr id="0" name=""/>
        <dsp:cNvSpPr/>
      </dsp:nvSpPr>
      <dsp:spPr>
        <a:xfrm>
          <a:off x="2941801" y="72421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5816C-A647-4114-A47A-BBB8A82160A6}">
      <dsp:nvSpPr>
        <dsp:cNvPr id="0" name=""/>
        <dsp:cNvSpPr/>
      </dsp:nvSpPr>
      <dsp:spPr>
        <a:xfrm>
          <a:off x="2356801" y="1930213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Access logs – detailed info on requests sent to your ELB – client Ips, latencies, request paths, and server responses</a:t>
          </a:r>
        </a:p>
      </dsp:txBody>
      <dsp:txXfrm>
        <a:off x="2356801" y="1930213"/>
        <a:ext cx="1800000" cy="787500"/>
      </dsp:txXfrm>
    </dsp:sp>
    <dsp:sp modelId="{5FD56B09-72D6-489A-9B58-66CB800BBA9B}">
      <dsp:nvSpPr>
        <dsp:cNvPr id="0" name=""/>
        <dsp:cNvSpPr/>
      </dsp:nvSpPr>
      <dsp:spPr>
        <a:xfrm>
          <a:off x="4822802" y="49021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7408C-FF16-49C9-A920-B0DA4594B2DD}">
      <dsp:nvSpPr>
        <dsp:cNvPr id="0" name=""/>
        <dsp:cNvSpPr/>
      </dsp:nvSpPr>
      <dsp:spPr>
        <a:xfrm>
          <a:off x="5056802" y="72421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744E7-9FC3-4DF2-AF42-AFAD20FDEC43}">
      <dsp:nvSpPr>
        <dsp:cNvPr id="0" name=""/>
        <dsp:cNvSpPr/>
      </dsp:nvSpPr>
      <dsp:spPr>
        <a:xfrm>
          <a:off x="4471802" y="1930213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Access logs – stored in S3 bucket, compressed, can be queried using Athena or 3</a:t>
          </a:r>
          <a:r>
            <a:rPr lang="en-US" sz="1100" kern="1200" baseline="30000"/>
            <a:t>rd</a:t>
          </a:r>
          <a:r>
            <a:rPr lang="en-US" sz="1100" kern="1200"/>
            <a:t> party tool like sumologic</a:t>
          </a:r>
        </a:p>
      </dsp:txBody>
      <dsp:txXfrm>
        <a:off x="4471802" y="1930213"/>
        <a:ext cx="1800000" cy="787500"/>
      </dsp:txXfrm>
    </dsp:sp>
    <dsp:sp modelId="{423C90BF-3F3F-4F44-A39F-FEE750C60CDB}">
      <dsp:nvSpPr>
        <dsp:cNvPr id="0" name=""/>
        <dsp:cNvSpPr/>
      </dsp:nvSpPr>
      <dsp:spPr>
        <a:xfrm>
          <a:off x="592801" y="316771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650B2-0ED8-48EF-8826-349AFBCC2074}">
      <dsp:nvSpPr>
        <dsp:cNvPr id="0" name=""/>
        <dsp:cNvSpPr/>
      </dsp:nvSpPr>
      <dsp:spPr>
        <a:xfrm>
          <a:off x="8268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AA1BB-6211-4418-BC76-401F047A0450}">
      <dsp:nvSpPr>
        <dsp:cNvPr id="0" name=""/>
        <dsp:cNvSpPr/>
      </dsp:nvSpPr>
      <dsp:spPr>
        <a:xfrm>
          <a:off x="241801" y="4607713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Access logs – useful to analyze terminated EC2s hitting ALBs</a:t>
          </a:r>
        </a:p>
      </dsp:txBody>
      <dsp:txXfrm>
        <a:off x="241801" y="4607713"/>
        <a:ext cx="1800000" cy="787500"/>
      </dsp:txXfrm>
    </dsp:sp>
    <dsp:sp modelId="{B4A545FF-01FA-4F2E-8E6D-2009BD7EEDA4}">
      <dsp:nvSpPr>
        <dsp:cNvPr id="0" name=""/>
        <dsp:cNvSpPr/>
      </dsp:nvSpPr>
      <dsp:spPr>
        <a:xfrm>
          <a:off x="2707801" y="316771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BB632-8131-47C0-8194-E35C5288DA58}">
      <dsp:nvSpPr>
        <dsp:cNvPr id="0" name=""/>
        <dsp:cNvSpPr/>
      </dsp:nvSpPr>
      <dsp:spPr>
        <a:xfrm>
          <a:off x="29418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9E7C5-7A28-424B-90F6-A9EC8AE33942}">
      <dsp:nvSpPr>
        <dsp:cNvPr id="0" name=""/>
        <dsp:cNvSpPr/>
      </dsp:nvSpPr>
      <dsp:spPr>
        <a:xfrm>
          <a:off x="2356801" y="4607713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Request tracing – only available in ALB </a:t>
          </a:r>
          <a:r>
            <a:rPr lang="en-US" sz="1100" b="1" kern="1200"/>
            <a:t>X-Amzn-Trace-Id</a:t>
          </a:r>
          <a:endParaRPr lang="en-US" sz="1100" kern="1200"/>
        </a:p>
      </dsp:txBody>
      <dsp:txXfrm>
        <a:off x="2356801" y="4607713"/>
        <a:ext cx="1800000" cy="787500"/>
      </dsp:txXfrm>
    </dsp:sp>
    <dsp:sp modelId="{8D587548-3DD7-472E-A0D8-F0E4C5AF2146}">
      <dsp:nvSpPr>
        <dsp:cNvPr id="0" name=""/>
        <dsp:cNvSpPr/>
      </dsp:nvSpPr>
      <dsp:spPr>
        <a:xfrm>
          <a:off x="4822802" y="316771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4CA74-A072-45A6-B21E-93EE61A5FAD0}">
      <dsp:nvSpPr>
        <dsp:cNvPr id="0" name=""/>
        <dsp:cNvSpPr/>
      </dsp:nvSpPr>
      <dsp:spPr>
        <a:xfrm>
          <a:off x="5056802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51BF9-B3BA-4F4D-BC56-8E8F7BE95982}">
      <dsp:nvSpPr>
        <dsp:cNvPr id="0" name=""/>
        <dsp:cNvSpPr/>
      </dsp:nvSpPr>
      <dsp:spPr>
        <a:xfrm>
          <a:off x="4471802" y="4607713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Cloudtrail – capture calls made to ELB API, can be stored on S3 as log files, source of IP, when call was made</a:t>
          </a:r>
        </a:p>
      </dsp:txBody>
      <dsp:txXfrm>
        <a:off x="4471802" y="4607713"/>
        <a:ext cx="1800000" cy="78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3AE69-54E5-6945-BF4D-0BFD05BFD56B}">
      <dsp:nvSpPr>
        <dsp:cNvPr id="0" name=""/>
        <dsp:cNvSpPr/>
      </dsp:nvSpPr>
      <dsp:spPr>
        <a:xfrm>
          <a:off x="0" y="619274"/>
          <a:ext cx="6492875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541528" rIns="50391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Multi threaded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Can handle loads of upto 90%. If more than 90%, add more nodes to cluster</a:t>
          </a:r>
        </a:p>
      </dsp:txBody>
      <dsp:txXfrm>
        <a:off x="0" y="619274"/>
        <a:ext cx="6492875" cy="1883700"/>
      </dsp:txXfrm>
    </dsp:sp>
    <dsp:sp modelId="{0ACF0D81-3993-A441-9E54-61192930B8A3}">
      <dsp:nvSpPr>
        <dsp:cNvPr id="0" name=""/>
        <dsp:cNvSpPr/>
      </dsp:nvSpPr>
      <dsp:spPr>
        <a:xfrm>
          <a:off x="324643" y="235514"/>
          <a:ext cx="4545012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Memcached</a:t>
          </a:r>
        </a:p>
      </dsp:txBody>
      <dsp:txXfrm>
        <a:off x="362110" y="272981"/>
        <a:ext cx="4470078" cy="692586"/>
      </dsp:txXfrm>
    </dsp:sp>
    <dsp:sp modelId="{065DC842-17C7-AB4A-9BDC-C586F881A041}">
      <dsp:nvSpPr>
        <dsp:cNvPr id="0" name=""/>
        <dsp:cNvSpPr/>
      </dsp:nvSpPr>
      <dsp:spPr>
        <a:xfrm>
          <a:off x="0" y="3027135"/>
          <a:ext cx="6492875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541528" rIns="50391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Not multi threaded. Take 90 and divide by number of cores. That’s when you scale.</a:t>
          </a:r>
        </a:p>
      </dsp:txBody>
      <dsp:txXfrm>
        <a:off x="0" y="3027135"/>
        <a:ext cx="6492875" cy="1842750"/>
      </dsp:txXfrm>
    </dsp:sp>
    <dsp:sp modelId="{2C03C567-E669-4345-97C3-19F0D9049CC6}">
      <dsp:nvSpPr>
        <dsp:cNvPr id="0" name=""/>
        <dsp:cNvSpPr/>
      </dsp:nvSpPr>
      <dsp:spPr>
        <a:xfrm>
          <a:off x="324643" y="2643375"/>
          <a:ext cx="4545012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Redis</a:t>
          </a:r>
        </a:p>
      </dsp:txBody>
      <dsp:txXfrm>
        <a:off x="362110" y="2680842"/>
        <a:ext cx="4470078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E8B8E-9C89-7843-9F91-28E40AB7AA1D}">
      <dsp:nvSpPr>
        <dsp:cNvPr id="0" name=""/>
        <dsp:cNvSpPr/>
      </dsp:nvSpPr>
      <dsp:spPr>
        <a:xfrm>
          <a:off x="0" y="56750"/>
          <a:ext cx="6513603" cy="12232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Memcached </a:t>
          </a:r>
        </a:p>
      </dsp:txBody>
      <dsp:txXfrm>
        <a:off x="59713" y="116463"/>
        <a:ext cx="6394177" cy="1103809"/>
      </dsp:txXfrm>
    </dsp:sp>
    <dsp:sp modelId="{8E8DF0E1-3568-0649-B472-DE7DD8D99938}">
      <dsp:nvSpPr>
        <dsp:cNvPr id="0" name=""/>
        <dsp:cNvSpPr/>
      </dsp:nvSpPr>
      <dsp:spPr>
        <a:xfrm>
          <a:off x="0" y="1279985"/>
          <a:ext cx="6513603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kern="1200"/>
            <a:t>No recommended setting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kern="1200"/>
            <a:t>Scale up or scale out</a:t>
          </a:r>
        </a:p>
      </dsp:txBody>
      <dsp:txXfrm>
        <a:off x="0" y="1279985"/>
        <a:ext cx="6513603" cy="1372410"/>
      </dsp:txXfrm>
    </dsp:sp>
    <dsp:sp modelId="{49E06765-D77D-2140-A4D3-7F3F3BD83995}">
      <dsp:nvSpPr>
        <dsp:cNvPr id="0" name=""/>
        <dsp:cNvSpPr/>
      </dsp:nvSpPr>
      <dsp:spPr>
        <a:xfrm>
          <a:off x="0" y="2652395"/>
          <a:ext cx="6513603" cy="122323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Redis</a:t>
          </a:r>
        </a:p>
      </dsp:txBody>
      <dsp:txXfrm>
        <a:off x="59713" y="2712108"/>
        <a:ext cx="6394177" cy="1103809"/>
      </dsp:txXfrm>
    </dsp:sp>
    <dsp:sp modelId="{E5282F5B-5F9B-E842-893B-22A1831876A3}">
      <dsp:nvSpPr>
        <dsp:cNvPr id="0" name=""/>
        <dsp:cNvSpPr/>
      </dsp:nvSpPr>
      <dsp:spPr>
        <a:xfrm>
          <a:off x="0" y="3875630"/>
          <a:ext cx="6513603" cy="1953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kern="1200"/>
            <a:t>No recommended setting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kern="1200"/>
            <a:t>Only scale out (add more nodes/replicas)</a:t>
          </a:r>
        </a:p>
      </dsp:txBody>
      <dsp:txXfrm>
        <a:off x="0" y="3875630"/>
        <a:ext cx="6513603" cy="19530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213B4-2270-3642-8066-EA3AAA5217AC}">
      <dsp:nvSpPr>
        <dsp:cNvPr id="0" name=""/>
        <dsp:cNvSpPr/>
      </dsp:nvSpPr>
      <dsp:spPr>
        <a:xfrm>
          <a:off x="0" y="15745"/>
          <a:ext cx="7161017" cy="1310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Are inter region</a:t>
          </a:r>
        </a:p>
      </dsp:txBody>
      <dsp:txXfrm>
        <a:off x="63994" y="79739"/>
        <a:ext cx="7033029" cy="1182942"/>
      </dsp:txXfrm>
    </dsp:sp>
    <dsp:sp modelId="{3C27FE87-B19E-4E4B-9F26-74455DFE9379}">
      <dsp:nvSpPr>
        <dsp:cNvPr id="0" name=""/>
        <dsp:cNvSpPr/>
      </dsp:nvSpPr>
      <dsp:spPr>
        <a:xfrm>
          <a:off x="0" y="1421715"/>
          <a:ext cx="7161017" cy="1310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Switch regions to add widgets to same dashboard</a:t>
          </a:r>
        </a:p>
      </dsp:txBody>
      <dsp:txXfrm>
        <a:off x="63994" y="1485709"/>
        <a:ext cx="7033029" cy="1182942"/>
      </dsp:txXfrm>
    </dsp:sp>
    <dsp:sp modelId="{8E7D298D-3478-464E-BEE9-1461DB37B1D7}">
      <dsp:nvSpPr>
        <dsp:cNvPr id="0" name=""/>
        <dsp:cNvSpPr/>
      </dsp:nvSpPr>
      <dsp:spPr>
        <a:xfrm>
          <a:off x="0" y="2827685"/>
          <a:ext cx="7161017" cy="1310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Cross region widgets can be displayed within dashboard in any region</a:t>
          </a:r>
        </a:p>
      </dsp:txBody>
      <dsp:txXfrm>
        <a:off x="63994" y="2891679"/>
        <a:ext cx="7033029" cy="11829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DED7-9CEB-47A4-8E51-D6A292F3AD5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59BFD-5331-4D90-A85A-8E6490228931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364B72-902A-449F-AD86-C9326CD4A93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Service that gives Resource inventory, config history, change notifications to enable security</a:t>
          </a:r>
        </a:p>
      </dsp:txBody>
      <dsp:txXfrm>
        <a:off x="1507738" y="707092"/>
        <a:ext cx="9007861" cy="1305401"/>
      </dsp:txXfrm>
    </dsp:sp>
    <dsp:sp modelId="{93443199-1030-4530-A2B4-BBE9E1EC1BB9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2CACB5-F345-4495-B01B-71903082DC4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AA6A07-C071-4E5A-BA11-DBC9B371C889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Configuration snapshots, automated compliance check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DE97-37F6-FC48-86D7-8B3B46C43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2D8EC-5B52-524A-A94A-C065B2DCA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8B1FF-ABFD-EA4F-9CC9-97535710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1EA5-E191-6448-9A99-C11FE04A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464DE-EB25-454B-A1F5-63ABE1FC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4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1D97-6A3A-9E4B-BA94-2618719B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91421-ADDD-7047-B666-24774EE4A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D5C7-5592-FA40-B5AA-98A89EB0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4F7C7-6AF1-F24F-93FD-2FCF69B2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2DE7A-31D1-FD4C-A71D-7E5585F5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1093D4-87B5-3B40-9441-5FB004662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FCA26-E38A-D349-8CC3-EEEA28FFD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3F102-B947-2F4B-BA04-0E7B6B65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47075-8324-7247-9545-FA98A82C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22225-5132-3A4E-B674-9130EAB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D7A9-5B20-3B4E-B78C-9129BE59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5C974-4714-6C46-90E0-9AB133196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14F42-B9EE-5641-84CB-07B24AA5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6F0B0-659A-684A-AAB4-B3EF832B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70-6FA4-854A-A177-6DAF5021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1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B993-B553-0347-B111-2EB64628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A8A7D-3496-534F-ADF3-DF9FE2D0F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7B9F3-4EA5-FB4E-B8C2-93D5EFB1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FFE01-A560-4F4D-B0F0-4CD0F8AA7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A3F2-BD4A-3B40-9EFD-98E3AC23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0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4407-CCAA-144F-B935-C648C7A2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F7BA-7EF5-8949-B66C-0439E862B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4C83C-6F20-7141-A5C5-DFAFFE336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0D0C4-125E-D448-92F1-DCAFFA83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FEBB2-6A8F-A043-B003-10FB0E4F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2D106-92E2-D549-87C3-35B98212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0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11F9-223E-1748-A632-27A61C40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4ED1C-5176-6E40-8082-7D5C79E9C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253F4-07F0-AB43-9C16-DA52AE1A2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C3BA5-3843-C24C-9E6B-7C409FA18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3339B-EF12-3C49-97AF-CE948D98F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3902E-7770-6042-94BF-587F5041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B4096-F87D-1947-9778-65B7D59A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E68AB3-796D-0643-8343-AC08D60E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8FA7-E64F-E84B-A704-2FC2062B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318E9-7659-8040-AAD1-AF1437D3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680CB-D740-D34A-826E-9B65A09A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06BB5-2EF8-8B4D-9F22-1D0C15F5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3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4ED15-59B0-1543-9D7F-B01EECC9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0D9C0-5015-7E40-9592-C5AFC2A9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A268F-94C4-AD45-821C-C16A1B34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5959-9A5E-AE47-821D-1D5CD884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FD3D5-8D00-F44A-B63A-E4C6D3C22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8DA16-A310-EB40-9723-CC801D119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AC8BC-AF70-AA43-A636-28C11B88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C6E26-CEB5-C449-990A-23A8262B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C5F73-EC9D-D845-A263-6FE5FA83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6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291C-3DCE-CD41-8D77-8AEFB88EE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F1D1F-0CF9-BC4B-BB96-BEA4027AE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5CF83-E43A-6046-9AA6-1ED2AC91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319FC-F6A8-3D4E-AF37-BE156E940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FCA17-41A8-B843-974C-5AD8FF71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38188-F21F-B24B-89CB-EEB861EA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0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6202B-493F-6748-84E0-62164770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33D9-3FF1-C74C-80BD-16EE56DF8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87081-4E65-714A-B265-D121F47C5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39293-2893-8549-B039-73494E161AE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A231E-201D-E54F-B959-B8B84D169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1DD63-A2B5-0A40-996D-485F80378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FBBAA-884E-5F4D-A3F3-73721BDC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0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cloudwatch.s3.amazonaws.com/downloads/CloudWatchMonitoringScripts-1.2.2.zip%20-O%20unzip%20CloudWatchMonitoringScripts-1.2.2.zi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D891C-81FC-824B-A91A-B63A40505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AWS Dev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D16D2-1F82-984F-9617-ABA51A97C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4088958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D90DE-6C4C-AD48-B2D1-9A646086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Volume metrics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D81F88-D921-1B47-87C2-9BCAEC336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654868"/>
            <a:ext cx="11496821" cy="37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1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F9B02-B0F3-8F4A-BF15-142169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Volume status checks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13FD14-81F7-2143-A40C-64EA08DF3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042886"/>
            <a:ext cx="11496821" cy="29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5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474722-6CA8-A342-B65B-AD3D9295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EBS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1FF26-1B31-7846-BEA8-11676C65E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be done on the fly</a:t>
            </a:r>
          </a:p>
        </p:txBody>
      </p:sp>
    </p:spTree>
    <p:extLst>
      <p:ext uri="{BB962C8B-B14F-4D97-AF65-F5344CB8AC3E}">
        <p14:creationId xmlns:p14="http://schemas.microsoft.com/office/powerpoint/2010/main" val="2539256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EEA02-679D-5B4A-82D5-33EC098F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ELB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B5A927-3904-4E32-99FC-900A84835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6736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248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0A1B-509A-D44E-B3DA-1559F257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/>
              <a:t>Elasticache</a:t>
            </a:r>
            <a:r>
              <a:rPr lang="en-US" dirty="0"/>
              <a:t>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F4B6-1D93-9142-A648-90839708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2 engines:</a:t>
            </a:r>
          </a:p>
          <a:p>
            <a:pPr lvl="1"/>
            <a:r>
              <a:rPr lang="en-US" dirty="0"/>
              <a:t>Memcached</a:t>
            </a:r>
          </a:p>
          <a:p>
            <a:pPr lvl="1"/>
            <a:r>
              <a:rPr lang="en-US"/>
              <a:t>Redis</a:t>
            </a:r>
            <a:endParaRPr lang="en-US" dirty="0"/>
          </a:p>
          <a:p>
            <a:r>
              <a:rPr lang="en-US" sz="2400"/>
              <a:t>Monitoring:</a:t>
            </a:r>
          </a:p>
          <a:p>
            <a:pPr lvl="1"/>
            <a:r>
              <a:rPr lang="en-US" dirty="0"/>
              <a:t>CPU Utilization</a:t>
            </a:r>
          </a:p>
          <a:p>
            <a:pPr lvl="1"/>
            <a:r>
              <a:rPr lang="en-US" dirty="0"/>
              <a:t>Swap Usage</a:t>
            </a:r>
          </a:p>
          <a:p>
            <a:pPr lvl="1"/>
            <a:r>
              <a:rPr lang="en-US" dirty="0"/>
              <a:t>Evictions</a:t>
            </a:r>
          </a:p>
          <a:p>
            <a:pPr lvl="1"/>
            <a:r>
              <a:rPr lang="en-US" dirty="0"/>
              <a:t>Concurrent connections</a:t>
            </a:r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auge">
            <a:extLst>
              <a:ext uri="{FF2B5EF4-FFF2-40B4-BE49-F238E27FC236}">
                <a16:creationId xmlns:a16="http://schemas.microsoft.com/office/drawing/2014/main" id="{B7181056-F936-4186-BBEF-2EEA15E5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8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A31BF7-D758-3E45-ABA1-68579A0EA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CPU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658219-50BC-4FAB-9F10-8B868209F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48840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407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06A42-A2E9-5D4B-BC1E-31924855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Swap usage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44B5555-3C66-6749-8E8D-964339B2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Memory reserved on disk in case your run out to RAM. Size = size of RAM</a:t>
            </a:r>
          </a:p>
          <a:p>
            <a:r>
              <a:rPr lang="en-US" sz="2400">
                <a:solidFill>
                  <a:srgbClr val="000000"/>
                </a:solidFill>
              </a:rPr>
              <a:t>Memchached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Should be around 0, not to exceed 50 MB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Memcached_connections_overhead defines reserved memory</a:t>
            </a:r>
          </a:p>
          <a:p>
            <a:r>
              <a:rPr lang="en-US" sz="2400">
                <a:solidFill>
                  <a:srgbClr val="000000"/>
                </a:solidFill>
              </a:rPr>
              <a:t>Redis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No SwapUsage metric, instead use reserved-memory</a:t>
            </a:r>
          </a:p>
        </p:txBody>
      </p:sp>
    </p:spTree>
    <p:extLst>
      <p:ext uri="{BB962C8B-B14F-4D97-AF65-F5344CB8AC3E}">
        <p14:creationId xmlns:p14="http://schemas.microsoft.com/office/powerpoint/2010/main" val="2500113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8FE81-F100-2B4D-AD91-4264DC83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Evictions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BB6260-DADD-498E-8278-15A53914D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68700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8876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80E21-E1FB-9443-A58D-E3B25A69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Concurrent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3415E-C9BC-9A4D-A1E7-ABBFF482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Memcached &amp; Redis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No recommended setting.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Could mean there is spike in traffic or app is not releasing connections as it should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Set an alarm on number of concurrent connections</a:t>
            </a:r>
          </a:p>
        </p:txBody>
      </p:sp>
    </p:spTree>
    <p:extLst>
      <p:ext uri="{BB962C8B-B14F-4D97-AF65-F5344CB8AC3E}">
        <p14:creationId xmlns:p14="http://schemas.microsoft.com/office/powerpoint/2010/main" val="167022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12EA-4F82-6A43-AF1E-A52B53F9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CW Dashboards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CB41BD-F570-4C0C-9623-5C6AF1C6F2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244546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163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95557-F540-F144-8414-C2B06878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Cloudwatch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DA52-EBCF-094B-9AE2-99A981142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Monitoring service for AWS resources, and your apps running on AWS</a:t>
            </a:r>
          </a:p>
          <a:p>
            <a:r>
              <a:rPr lang="en-US" sz="2000" dirty="0"/>
              <a:t>Monitors:</a:t>
            </a:r>
          </a:p>
          <a:p>
            <a:pPr lvl="1"/>
            <a:r>
              <a:rPr lang="en-US" sz="2000" dirty="0"/>
              <a:t>Compute</a:t>
            </a:r>
          </a:p>
          <a:p>
            <a:pPr lvl="1"/>
            <a:r>
              <a:rPr lang="en-US" sz="2000" dirty="0"/>
              <a:t>Storage and Content delivery</a:t>
            </a:r>
          </a:p>
          <a:p>
            <a:pPr lvl="1"/>
            <a:r>
              <a:rPr lang="en-US" sz="2000" dirty="0"/>
              <a:t>Databases</a:t>
            </a:r>
          </a:p>
          <a:p>
            <a:r>
              <a:rPr lang="en-US" sz="2000" dirty="0"/>
              <a:t>Default Monitoring:</a:t>
            </a:r>
          </a:p>
          <a:p>
            <a:pPr lvl="1"/>
            <a:r>
              <a:rPr lang="en-US" sz="2000" dirty="0"/>
              <a:t>Host level metrics: CPU, Network, Disk (I/O), Status check</a:t>
            </a:r>
          </a:p>
          <a:p>
            <a:pPr lvl="1"/>
            <a:r>
              <a:rPr lang="en-US" sz="2000" dirty="0"/>
              <a:t>RAM utilization is a custom metric. Default is 5 minute monitoring, detailed monitoring if enabled is every 1 minute</a:t>
            </a:r>
          </a:p>
          <a:p>
            <a:pPr lvl="1"/>
            <a:r>
              <a:rPr lang="en-US" sz="2000" dirty="0"/>
              <a:t>You can retrieve data from terminated instances </a:t>
            </a:r>
            <a:r>
              <a:rPr lang="en-US" sz="2000" dirty="0" err="1"/>
              <a:t>getmetricsstatistics</a:t>
            </a:r>
            <a:endParaRPr lang="en-US" sz="2000" dirty="0"/>
          </a:p>
          <a:p>
            <a:pPr lvl="1"/>
            <a:r>
              <a:rPr lang="en-US" sz="2000" dirty="0"/>
              <a:t>Logs stored indefinitely, can be changed</a:t>
            </a:r>
          </a:p>
          <a:p>
            <a:r>
              <a:rPr lang="en-US" sz="2400" dirty="0"/>
              <a:t>Can be used on </a:t>
            </a:r>
            <a:r>
              <a:rPr lang="en-US" sz="2400" dirty="0" err="1"/>
              <a:t>prem</a:t>
            </a:r>
            <a:r>
              <a:rPr lang="en-US" sz="2400" dirty="0"/>
              <a:t> using SSM agent</a:t>
            </a:r>
          </a:p>
        </p:txBody>
      </p:sp>
    </p:spTree>
    <p:extLst>
      <p:ext uri="{BB962C8B-B14F-4D97-AF65-F5344CB8AC3E}">
        <p14:creationId xmlns:p14="http://schemas.microsoft.com/office/powerpoint/2010/main" val="733776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64B6E-CE46-5642-8205-68402AA3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AWS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ABA7C-E07D-0B48-AB18-DC659909C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Allows you to manage multiple AWS accounts</a:t>
            </a:r>
          </a:p>
          <a:p>
            <a:r>
              <a:rPr lang="en-US" sz="2400">
                <a:solidFill>
                  <a:srgbClr val="000000"/>
                </a:solidFill>
              </a:rPr>
              <a:t>Centrally manage groups of a/c and policies in a/c</a:t>
            </a:r>
          </a:p>
          <a:p>
            <a:r>
              <a:rPr lang="en-US" sz="2400">
                <a:solidFill>
                  <a:srgbClr val="000000"/>
                </a:solidFill>
              </a:rPr>
              <a:t>Control access to AWS services using Service Control Policies (SCP)</a:t>
            </a:r>
          </a:p>
          <a:p>
            <a:r>
              <a:rPr lang="en-US" sz="2400">
                <a:solidFill>
                  <a:srgbClr val="000000"/>
                </a:solidFill>
              </a:rPr>
              <a:t>SCP overrides IAM access</a:t>
            </a:r>
          </a:p>
          <a:p>
            <a:r>
              <a:rPr lang="en-US" sz="2400">
                <a:solidFill>
                  <a:srgbClr val="000000"/>
                </a:solidFill>
              </a:rPr>
              <a:t>Automate a/c creation and management</a:t>
            </a:r>
          </a:p>
          <a:p>
            <a:r>
              <a:rPr lang="en-US" sz="2400">
                <a:solidFill>
                  <a:srgbClr val="000000"/>
                </a:solidFill>
              </a:rPr>
              <a:t>Consolidate billing across a/c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92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BCE7C-B523-0445-9F63-E8CC87F42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Resource groups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058A9-5A98-064B-BC80-005C217EA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Classic groups – cross region (global)</a:t>
            </a:r>
          </a:p>
          <a:p>
            <a:r>
              <a:rPr lang="en-US" sz="2400"/>
              <a:t>AWS Systems manager – per region basis, can do automation, view insights on inventory</a:t>
            </a:r>
          </a:p>
        </p:txBody>
      </p:sp>
    </p:spTree>
    <p:extLst>
      <p:ext uri="{BB962C8B-B14F-4D97-AF65-F5344CB8AC3E}">
        <p14:creationId xmlns:p14="http://schemas.microsoft.com/office/powerpoint/2010/main" val="4241879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F716-45D8-C346-A952-E2D20656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AWS Config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7F3412-A74F-4F3C-8252-827E7771B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0135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16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7CF4A-5F3F-9346-862B-96C24BAC8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config flow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B854CA-6871-2946-A295-24756A5E0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441" y="2509911"/>
            <a:ext cx="878601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1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9FE1-D17C-8845-9F9A-E79FFEEA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D880C2-049F-7740-8905-D92208C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328" y="1825625"/>
            <a:ext cx="99153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47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30D8-65EE-B549-915A-895A9F5E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2CA8F7-CFEF-1D4E-B1BA-47C1B717E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906" y="1825625"/>
            <a:ext cx="8164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1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FAE7-9910-CC46-A6ED-323B0141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DF39A9-9E79-7F4E-9576-35D0A7D93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05" y="1825625"/>
            <a:ext cx="102221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0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8D7F-BE6E-9948-A179-B997777E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 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A79C3-F66C-7C40-BC01-E1B91A7A6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with any OS</a:t>
            </a:r>
          </a:p>
          <a:p>
            <a:r>
              <a:rPr lang="en-US" dirty="0"/>
              <a:t>Alarms watch metrics and send notification to SNS or ASG when set threshold in metric exceeds</a:t>
            </a:r>
          </a:p>
          <a:p>
            <a:r>
              <a:rPr lang="en-US" dirty="0"/>
              <a:t>CW Logs – real time system and application monitoring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1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49BA-B3AF-354A-9226-812015F1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Alarms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B71C-C3BE-214D-B286-5BEA83A24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Monitors metrics and triggers action to be taken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96D521DF-9E92-4C93-8639-7D7AAE67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2B643-DBE4-3347-8CB9-431DC07C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Custom Metrics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B4EB-B02D-B84D-9114-096304A58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Min granularity – 1 min</a:t>
            </a:r>
          </a:p>
          <a:p>
            <a:r>
              <a:rPr lang="en-US" sz="2200" dirty="0"/>
              <a:t>Download CW monitoring scripts - curl </a:t>
            </a:r>
            <a:r>
              <a:rPr lang="en-US" sz="2200" dirty="0">
                <a:hlinkClick r:id="rId2"/>
              </a:rPr>
              <a:t>https://aws-cloudwatch.s3.amazonaws.com/downloads/CloudWatchMonitoringScripts-1.2.2.zip -O unzip CloudWatchMonitoringScripts-1.2.2.zip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Commands to setup custom metrics </a:t>
            </a:r>
          </a:p>
          <a:p>
            <a:r>
              <a:rPr lang="en-US" sz="2200" dirty="0"/>
              <a:t> /home/ec2-user/</a:t>
            </a:r>
            <a:r>
              <a:rPr lang="en-US" sz="2200" dirty="0" err="1"/>
              <a:t>aws</a:t>
            </a:r>
            <a:r>
              <a:rPr lang="en-US" sz="2200" dirty="0"/>
              <a:t>-scripts-mon/mon-put-instance-</a:t>
            </a:r>
            <a:r>
              <a:rPr lang="en-US" sz="2200" dirty="0" err="1"/>
              <a:t>data.pl</a:t>
            </a:r>
            <a:r>
              <a:rPr lang="en-US" sz="2200" dirty="0"/>
              <a:t> --mem-</a:t>
            </a:r>
            <a:r>
              <a:rPr lang="en-US" sz="2200" dirty="0" err="1"/>
              <a:t>util</a:t>
            </a:r>
            <a:r>
              <a:rPr lang="en-US" sz="2200" dirty="0"/>
              <a:t> --verify --verbose</a:t>
            </a:r>
          </a:p>
          <a:p>
            <a:r>
              <a:rPr lang="en-US" sz="2200" dirty="0"/>
              <a:t> /home/ec2-user/</a:t>
            </a:r>
            <a:r>
              <a:rPr lang="en-US" sz="2200" dirty="0" err="1"/>
              <a:t>aws</a:t>
            </a:r>
            <a:r>
              <a:rPr lang="en-US" sz="2200" dirty="0"/>
              <a:t>-scripts-mon/mon-put-instance-</a:t>
            </a:r>
            <a:r>
              <a:rPr lang="en-US" sz="2200" dirty="0" err="1"/>
              <a:t>data.pl</a:t>
            </a:r>
            <a:r>
              <a:rPr lang="en-US" sz="2200" dirty="0"/>
              <a:t> --mem-</a:t>
            </a:r>
            <a:r>
              <a:rPr lang="en-US" sz="2200" dirty="0" err="1"/>
              <a:t>util</a:t>
            </a:r>
            <a:r>
              <a:rPr lang="en-US" sz="2200" dirty="0"/>
              <a:t> --mem-used --mem-avail</a:t>
            </a:r>
          </a:p>
          <a:p>
            <a:r>
              <a:rPr lang="en-US" sz="2200" dirty="0"/>
              <a:t> */1 * * * * root /home/ec2-user/</a:t>
            </a:r>
            <a:r>
              <a:rPr lang="en-US" sz="2200" dirty="0" err="1"/>
              <a:t>aws</a:t>
            </a:r>
            <a:r>
              <a:rPr lang="en-US" sz="2200" dirty="0"/>
              <a:t>-scripts-mon/mon-put-instance-</a:t>
            </a:r>
            <a:r>
              <a:rPr lang="en-US" sz="2200" dirty="0" err="1"/>
              <a:t>data.pl</a:t>
            </a:r>
            <a:r>
              <a:rPr lang="en-US" sz="2200" dirty="0"/>
              <a:t> --mem-</a:t>
            </a:r>
            <a:r>
              <a:rPr lang="en-US" sz="2200" dirty="0" err="1"/>
              <a:t>util</a:t>
            </a:r>
            <a:r>
              <a:rPr lang="en-US" sz="2200" dirty="0"/>
              <a:t> --mem-used --mem-avail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0841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B3BE-F46B-CA4C-B664-D8AA07B7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IOPS Calculation and burst for 30 minutes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5E48E2-7604-464A-B3CC-16A51FD33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13168"/>
            <a:ext cx="10515600" cy="23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AC0B9-6DD0-0549-A58F-C0B058C3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Choosing volume size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526AF7-9FAE-824E-9D6F-95F5BD0D4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43" y="2509911"/>
            <a:ext cx="993201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3FA5F-A7BF-B04B-B414-A127A1677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gp2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DCB8-D4CD-594F-B8EB-5C7B6F6B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Up to 10000 IOPS</a:t>
            </a:r>
          </a:p>
          <a:p>
            <a:r>
              <a:rPr lang="en-US" sz="2400">
                <a:solidFill>
                  <a:srgbClr val="000000"/>
                </a:solidFill>
              </a:rPr>
              <a:t>Anything above – provisioned IOPS</a:t>
            </a:r>
          </a:p>
        </p:txBody>
      </p:sp>
    </p:spTree>
    <p:extLst>
      <p:ext uri="{BB962C8B-B14F-4D97-AF65-F5344CB8AC3E}">
        <p14:creationId xmlns:p14="http://schemas.microsoft.com/office/powerpoint/2010/main" val="279233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622E5-9760-1A43-A90B-1F43C29F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EBS initialize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D167B8D-335C-1341-8667-E637069C8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Pre-warm is volume created from snapshot</a:t>
            </a:r>
          </a:p>
          <a:p>
            <a:r>
              <a:rPr lang="en-US" sz="2400">
                <a:solidFill>
                  <a:srgbClr val="000000"/>
                </a:solidFill>
              </a:rPr>
              <a:t>Run </a:t>
            </a:r>
            <a:r>
              <a:rPr lang="en-US" sz="2400" b="1">
                <a:solidFill>
                  <a:srgbClr val="000000"/>
                </a:solidFill>
              </a:rPr>
              <a:t>lsblk</a:t>
            </a:r>
          </a:p>
          <a:p>
            <a:r>
              <a:rPr lang="en-US" sz="2400" b="1">
                <a:solidFill>
                  <a:srgbClr val="000000"/>
                </a:solidFill>
              </a:rPr>
              <a:t>Run sudo dd if=/dev/</a:t>
            </a:r>
            <a:r>
              <a:rPr lang="en-US" sz="2400" b="1" i="1">
                <a:solidFill>
                  <a:srgbClr val="000000"/>
                </a:solidFill>
              </a:rPr>
              <a:t>xvdf</a:t>
            </a:r>
            <a:r>
              <a:rPr lang="en-US" sz="2400" b="1">
                <a:solidFill>
                  <a:srgbClr val="000000"/>
                </a:solidFill>
              </a:rPr>
              <a:t> of=/dev/null bs=1M</a:t>
            </a: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4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773C0-BE70-7A4C-B6C0-D7C1CFBB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Volume metrics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14690-D2E6-C74A-9ABA-A27212696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236" y="2509911"/>
            <a:ext cx="1080442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667</Words>
  <Application>Microsoft Macintosh PowerPoint</Application>
  <PresentationFormat>Widescreen</PresentationFormat>
  <Paragraphs>100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AWS Dev</vt:lpstr>
      <vt:lpstr>Cloudwatch</vt:lpstr>
      <vt:lpstr>Alarms</vt:lpstr>
      <vt:lpstr>Custom Metrics</vt:lpstr>
      <vt:lpstr>IOPS Calculation and burst for 30 minutes</vt:lpstr>
      <vt:lpstr>Choosing volume size</vt:lpstr>
      <vt:lpstr>gp2</vt:lpstr>
      <vt:lpstr>EBS initialize</vt:lpstr>
      <vt:lpstr>Volume metrics</vt:lpstr>
      <vt:lpstr>Volume metrics</vt:lpstr>
      <vt:lpstr>Volume status checks</vt:lpstr>
      <vt:lpstr>EBS Modification</vt:lpstr>
      <vt:lpstr>ELB</vt:lpstr>
      <vt:lpstr>Elasticache monitoring</vt:lpstr>
      <vt:lpstr>CPU</vt:lpstr>
      <vt:lpstr>Swap usage</vt:lpstr>
      <vt:lpstr>Evictions</vt:lpstr>
      <vt:lpstr>Concurrent connections</vt:lpstr>
      <vt:lpstr>CW Dashboards</vt:lpstr>
      <vt:lpstr>AWS Organizations</vt:lpstr>
      <vt:lpstr>Resource groups</vt:lpstr>
      <vt:lpstr>AWS Config</vt:lpstr>
      <vt:lpstr>AWS config flow</vt:lpstr>
      <vt:lpstr>PowerPoint Presentation</vt:lpstr>
      <vt:lpstr>PowerPoint Presentation</vt:lpstr>
      <vt:lpstr>PowerPoint Presentation</vt:lpstr>
      <vt:lpstr>CW FAQ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Dev</dc:title>
  <dc:creator>Sid Telang</dc:creator>
  <cp:lastModifiedBy>Sid Telang</cp:lastModifiedBy>
  <cp:revision>6</cp:revision>
  <dcterms:created xsi:type="dcterms:W3CDTF">2019-03-14T01:47:35Z</dcterms:created>
  <dcterms:modified xsi:type="dcterms:W3CDTF">2019-04-05T00:18:17Z</dcterms:modified>
</cp:coreProperties>
</file>